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5"/>
    <p:sldMasterId id="214748366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Lst>
  <p:sldSz cy="5143500" cx="9144000"/>
  <p:notesSz cx="6858000" cy="9144000"/>
  <p:embeddedFontLst>
    <p:embeddedFont>
      <p:font typeface="Noto Sans JP"/>
      <p:regular r:id="rId46"/>
      <p:bold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AEF5CDB-E2E1-4765-9AEA-43F0475F2047}">
  <a:tblStyle styleId="{1AEF5CDB-E2E1-4765-9AEA-43F0475F204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20" Type="http://schemas.openxmlformats.org/officeDocument/2006/relationships/slide" Target="slides/slide13.xml"/><Relationship Id="rId42" Type="http://schemas.openxmlformats.org/officeDocument/2006/relationships/slide" Target="slides/slide35.xml"/><Relationship Id="rId41" Type="http://schemas.openxmlformats.org/officeDocument/2006/relationships/slide" Target="slides/slide34.xml"/><Relationship Id="rId22" Type="http://schemas.openxmlformats.org/officeDocument/2006/relationships/slide" Target="slides/slide15.xml"/><Relationship Id="rId44" Type="http://schemas.openxmlformats.org/officeDocument/2006/relationships/slide" Target="slides/slide37.xml"/><Relationship Id="rId21" Type="http://schemas.openxmlformats.org/officeDocument/2006/relationships/slide" Target="slides/slide14.xml"/><Relationship Id="rId43" Type="http://schemas.openxmlformats.org/officeDocument/2006/relationships/slide" Target="slides/slide36.xml"/><Relationship Id="rId24" Type="http://schemas.openxmlformats.org/officeDocument/2006/relationships/slide" Target="slides/slide17.xml"/><Relationship Id="rId46" Type="http://schemas.openxmlformats.org/officeDocument/2006/relationships/font" Target="fonts/NotoSansJP-regular.fntdata"/><Relationship Id="rId23" Type="http://schemas.openxmlformats.org/officeDocument/2006/relationships/slide" Target="slides/slide16.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47" Type="http://schemas.openxmlformats.org/officeDocument/2006/relationships/font" Target="fonts/NotoSansJP-bold.fntdata"/><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slide" Target="slides/slide32.xml"/><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df1c216588_4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g2df1c216588_4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748bc8854a_4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
        <p:nvSpPr>
          <p:cNvPr id="410" name="Google Shape;410;g3748bc8854a_4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748bc8854a_4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
        <p:nvSpPr>
          <p:cNvPr id="421" name="Google Shape;421;g3748bc8854a_4_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748bc8854a_4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
        <p:nvSpPr>
          <p:cNvPr id="432" name="Google Shape;432;g3748bc8854a_4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78287f41dd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
        <p:nvSpPr>
          <p:cNvPr id="440" name="Google Shape;440;g378287f41dd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78287f41dd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
        <p:nvSpPr>
          <p:cNvPr id="454" name="Google Shape;454;g378287f41dd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78287f41dd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
        <p:nvSpPr>
          <p:cNvPr id="473" name="Google Shape;473;g378287f41dd_0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378287f41dd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
        <p:nvSpPr>
          <p:cNvPr id="493" name="Google Shape;493;g378287f41dd_0_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378287f41dd_0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
        <p:nvSpPr>
          <p:cNvPr id="505" name="Google Shape;505;g378287f41dd_0_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37618392af6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Arial"/>
              <a:ea typeface="Arial"/>
              <a:cs typeface="Arial"/>
              <a:sym typeface="Arial"/>
            </a:endParaRPr>
          </a:p>
        </p:txBody>
      </p:sp>
      <p:sp>
        <p:nvSpPr>
          <p:cNvPr id="517" name="Google Shape;517;g37618392af6_0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378287f41dd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Arial"/>
              <a:ea typeface="Arial"/>
              <a:cs typeface="Arial"/>
              <a:sym typeface="Arial"/>
            </a:endParaRPr>
          </a:p>
        </p:txBody>
      </p:sp>
      <p:sp>
        <p:nvSpPr>
          <p:cNvPr id="528" name="Google Shape;528;g378287f41dd_0_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df1c216588_4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2df1c216588_4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376143ecd01_1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Arial"/>
              <a:ea typeface="Arial"/>
              <a:cs typeface="Arial"/>
              <a:sym typeface="Arial"/>
            </a:endParaRPr>
          </a:p>
        </p:txBody>
      </p:sp>
      <p:sp>
        <p:nvSpPr>
          <p:cNvPr id="543" name="Google Shape;543;g376143ecd01_1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376143ecd01_1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Arial"/>
              <a:ea typeface="Arial"/>
              <a:cs typeface="Arial"/>
              <a:sym typeface="Arial"/>
            </a:endParaRPr>
          </a:p>
        </p:txBody>
      </p:sp>
      <p:sp>
        <p:nvSpPr>
          <p:cNvPr id="562" name="Google Shape;562;g376143ecd01_1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378287f41dd_0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
        <p:nvSpPr>
          <p:cNvPr id="582" name="Google Shape;582;g378287f41dd_0_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3748bc8854a_17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
        <p:nvSpPr>
          <p:cNvPr id="594" name="Google Shape;594;g3748bc8854a_17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3748bc8854a_17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
        <p:nvSpPr>
          <p:cNvPr id="611" name="Google Shape;611;g3748bc8854a_17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3748bc8854a_17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
        <p:nvSpPr>
          <p:cNvPr id="625" name="Google Shape;625;g3748bc8854a_17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3748bc8854a_17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
        <p:nvSpPr>
          <p:cNvPr id="641" name="Google Shape;641;g3748bc8854a_17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378287f41dd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
        <p:nvSpPr>
          <p:cNvPr id="654" name="Google Shape;654;g378287f41dd_0_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376143ecd01_1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5" name="Google Shape;665;g376143ecd01_1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375bba7a9c8_1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Arial"/>
              <a:ea typeface="Arial"/>
              <a:cs typeface="Arial"/>
              <a:sym typeface="Arial"/>
            </a:endParaRPr>
          </a:p>
        </p:txBody>
      </p:sp>
      <p:sp>
        <p:nvSpPr>
          <p:cNvPr id="670" name="Google Shape;670;g375bba7a9c8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df1c216588_4_3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2df1c216588_4_3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3748bc8854a_4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Arial"/>
              <a:ea typeface="Arial"/>
              <a:cs typeface="Arial"/>
              <a:sym typeface="Arial"/>
            </a:endParaRPr>
          </a:p>
        </p:txBody>
      </p:sp>
      <p:sp>
        <p:nvSpPr>
          <p:cNvPr id="684" name="Google Shape;684;g3748bc8854a_4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3748bc8854a_4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Arial"/>
              <a:ea typeface="Arial"/>
              <a:cs typeface="Arial"/>
              <a:sym typeface="Arial"/>
            </a:endParaRPr>
          </a:p>
        </p:txBody>
      </p:sp>
      <p:sp>
        <p:nvSpPr>
          <p:cNvPr id="707" name="Google Shape;707;g3748bc8854a_4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378287f41dd_0_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Arial"/>
              <a:ea typeface="Arial"/>
              <a:cs typeface="Arial"/>
              <a:sym typeface="Arial"/>
            </a:endParaRPr>
          </a:p>
        </p:txBody>
      </p:sp>
      <p:sp>
        <p:nvSpPr>
          <p:cNvPr id="726" name="Google Shape;726;g378287f41dd_0_2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378287f41dd_0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Arial"/>
              <a:ea typeface="Arial"/>
              <a:cs typeface="Arial"/>
              <a:sym typeface="Arial"/>
            </a:endParaRPr>
          </a:p>
        </p:txBody>
      </p:sp>
      <p:sp>
        <p:nvSpPr>
          <p:cNvPr id="740" name="Google Shape;740;g378287f41dd_0_2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378287f41dd_0_2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Arial"/>
              <a:ea typeface="Arial"/>
              <a:cs typeface="Arial"/>
              <a:sym typeface="Arial"/>
            </a:endParaRPr>
          </a:p>
        </p:txBody>
      </p:sp>
      <p:sp>
        <p:nvSpPr>
          <p:cNvPr id="754" name="Google Shape;754;g378287f41dd_0_2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378287f41dd_0_3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Arial"/>
              <a:ea typeface="Arial"/>
              <a:cs typeface="Arial"/>
              <a:sym typeface="Arial"/>
            </a:endParaRPr>
          </a:p>
        </p:txBody>
      </p:sp>
      <p:sp>
        <p:nvSpPr>
          <p:cNvPr id="768" name="Google Shape;768;g378287f41dd_0_3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378287f41dd_0_3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Arial"/>
              <a:ea typeface="Arial"/>
              <a:cs typeface="Arial"/>
              <a:sym typeface="Arial"/>
            </a:endParaRPr>
          </a:p>
        </p:txBody>
      </p:sp>
      <p:sp>
        <p:nvSpPr>
          <p:cNvPr id="776" name="Google Shape;776;g378287f41dd_0_3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33d079dcba9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4" name="Google Shape;784;g33d079dcba9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33d079dcba9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Arial"/>
              <a:ea typeface="Arial"/>
              <a:cs typeface="Arial"/>
              <a:sym typeface="Arial"/>
            </a:endParaRPr>
          </a:p>
        </p:txBody>
      </p:sp>
      <p:sp>
        <p:nvSpPr>
          <p:cNvPr id="790" name="Google Shape;790;g33d079dcba9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7618392af6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Arial"/>
              <a:ea typeface="Arial"/>
              <a:cs typeface="Arial"/>
              <a:sym typeface="Arial"/>
            </a:endParaRPr>
          </a:p>
        </p:txBody>
      </p:sp>
      <p:sp>
        <p:nvSpPr>
          <p:cNvPr id="369" name="Google Shape;369;g37618392af6_0_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df1c216588_4_6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g2df1c216588_4_6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75bba7a9c8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g375bba7a9c8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7618392af6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Arial"/>
              <a:ea typeface="Arial"/>
              <a:cs typeface="Arial"/>
              <a:sym typeface="Arial"/>
            </a:endParaRPr>
          </a:p>
        </p:txBody>
      </p:sp>
      <p:sp>
        <p:nvSpPr>
          <p:cNvPr id="388" name="Google Shape;388;g37618392af6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78287f41dd_0_3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Arial"/>
              <a:ea typeface="Arial"/>
              <a:cs typeface="Arial"/>
              <a:sym typeface="Arial"/>
            </a:endParaRPr>
          </a:p>
        </p:txBody>
      </p:sp>
      <p:sp>
        <p:nvSpPr>
          <p:cNvPr id="396" name="Google Shape;396;g378287f41dd_0_3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76143ecd01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g376143ecd01_1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rgbClr val="F5F5F5"/>
        </a:solidFill>
      </p:bgPr>
    </p:bg>
    <p:spTree>
      <p:nvGrpSpPr>
        <p:cNvPr id="50" name="Shape 50"/>
        <p:cNvGrpSpPr/>
        <p:nvPr/>
      </p:nvGrpSpPr>
      <p:grpSpPr>
        <a:xfrm>
          <a:off x="0" y="0"/>
          <a:ext cx="0" cy="0"/>
          <a:chOff x="0" y="0"/>
          <a:chExt cx="0" cy="0"/>
        </a:xfrm>
      </p:grpSpPr>
      <p:sp>
        <p:nvSpPr>
          <p:cNvPr id="51" name="Google Shape;51;p13"/>
          <p:cNvSpPr/>
          <p:nvPr/>
        </p:nvSpPr>
        <p:spPr>
          <a:xfrm>
            <a:off x="0" y="0"/>
            <a:ext cx="9144000" cy="5145900"/>
          </a:xfrm>
          <a:prstGeom prst="rect">
            <a:avLst/>
          </a:prstGeom>
          <a:solidFill>
            <a:srgbClr val="F5F5F5"/>
          </a:solid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52" name="Google Shape;52;p13"/>
          <p:cNvSpPr/>
          <p:nvPr/>
        </p:nvSpPr>
        <p:spPr>
          <a:xfrm flipH="1" rot="5400000">
            <a:off x="2358900" y="-1915757"/>
            <a:ext cx="4426200" cy="9144000"/>
          </a:xfrm>
          <a:prstGeom prst="parallelogram">
            <a:avLst>
              <a:gd fmla="val 25000" name="adj"/>
            </a:avLst>
          </a:prstGeom>
          <a:solidFill>
            <a:srgbClr val="FFECB9"/>
          </a:solid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F5F5F5"/>
        </a:solidFill>
      </p:bgPr>
    </p:bg>
    <p:spTree>
      <p:nvGrpSpPr>
        <p:cNvPr id="56" name="Shape 56"/>
        <p:cNvGrpSpPr/>
        <p:nvPr/>
      </p:nvGrpSpPr>
      <p:grpSpPr>
        <a:xfrm>
          <a:off x="0" y="0"/>
          <a:ext cx="0" cy="0"/>
          <a:chOff x="0" y="0"/>
          <a:chExt cx="0" cy="0"/>
        </a:xfrm>
      </p:grpSpPr>
      <p:sp>
        <p:nvSpPr>
          <p:cNvPr id="57" name="Google Shape;57;p15"/>
          <p:cNvSpPr/>
          <p:nvPr/>
        </p:nvSpPr>
        <p:spPr>
          <a:xfrm>
            <a:off x="0" y="0"/>
            <a:ext cx="9144000" cy="5145900"/>
          </a:xfrm>
          <a:prstGeom prst="rect">
            <a:avLst/>
          </a:prstGeom>
          <a:solidFill>
            <a:srgbClr val="F5F5F5"/>
          </a:solid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58" name="Google Shape;58;p15"/>
          <p:cNvSpPr/>
          <p:nvPr/>
        </p:nvSpPr>
        <p:spPr>
          <a:xfrm flipH="1" rot="5400000">
            <a:off x="2358900" y="-1915757"/>
            <a:ext cx="4426200" cy="9144000"/>
          </a:xfrm>
          <a:prstGeom prst="parallelogram">
            <a:avLst>
              <a:gd fmla="val 25000" name="adj"/>
            </a:avLst>
          </a:prstGeom>
          <a:solidFill>
            <a:srgbClr val="FFECB9"/>
          </a:solid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bg>
      <p:bgPr>
        <a:solidFill>
          <a:schemeClr val="accent5"/>
        </a:solidFill>
      </p:bgPr>
    </p:bg>
    <p:spTree>
      <p:nvGrpSpPr>
        <p:cNvPr id="59" name="Shape 59"/>
        <p:cNvGrpSpPr/>
        <p:nvPr/>
      </p:nvGrpSpPr>
      <p:grpSpPr>
        <a:xfrm>
          <a:off x="0" y="0"/>
          <a:ext cx="0" cy="0"/>
          <a:chOff x="0" y="0"/>
          <a:chExt cx="0" cy="0"/>
        </a:xfrm>
      </p:grpSpPr>
      <p:sp>
        <p:nvSpPr>
          <p:cNvPr id="60" name="Google Shape;60;p16"/>
          <p:cNvSpPr/>
          <p:nvPr/>
        </p:nvSpPr>
        <p:spPr>
          <a:xfrm>
            <a:off x="3387612" y="0"/>
            <a:ext cx="5976900" cy="5143500"/>
          </a:xfrm>
          <a:prstGeom prst="parallelogram">
            <a:avLst>
              <a:gd fmla="val 11112" name="adj"/>
            </a:avLst>
          </a:prstGeom>
          <a:solidFill>
            <a:srgbClr val="414143"/>
          </a:solidFill>
          <a:ln cap="flat" cmpd="sng" w="9525">
            <a:solidFill>
              <a:schemeClr val="dk2"/>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61" name="Google Shape;61;p16"/>
          <p:cNvSpPr txBox="1"/>
          <p:nvPr>
            <p:ph type="title"/>
          </p:nvPr>
        </p:nvSpPr>
        <p:spPr>
          <a:xfrm>
            <a:off x="713225" y="2198800"/>
            <a:ext cx="34164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700"/>
              <a:buNone/>
              <a:defRPr b="0" i="0" sz="2250">
                <a:solidFill>
                  <a:schemeClr val="lt1"/>
                </a:solidFill>
                <a:latin typeface="Arial"/>
                <a:ea typeface="Arial"/>
                <a:cs typeface="Arial"/>
                <a:sym typeface="Arial"/>
              </a:defRPr>
            </a:lvl1pPr>
            <a:lvl2pPr lvl="1" algn="l">
              <a:lnSpc>
                <a:spcPct val="100000"/>
              </a:lnSpc>
              <a:spcBef>
                <a:spcPts val="0"/>
              </a:spcBef>
              <a:spcAft>
                <a:spcPts val="0"/>
              </a:spcAft>
              <a:buClr>
                <a:schemeClr val="lt1"/>
              </a:buClr>
              <a:buSzPts val="3000"/>
              <a:buNone/>
              <a:defRPr b="1">
                <a:solidFill>
                  <a:schemeClr val="lt1"/>
                </a:solidFill>
              </a:defRPr>
            </a:lvl2pPr>
            <a:lvl3pPr lvl="2" algn="l">
              <a:lnSpc>
                <a:spcPct val="100000"/>
              </a:lnSpc>
              <a:spcBef>
                <a:spcPts val="0"/>
              </a:spcBef>
              <a:spcAft>
                <a:spcPts val="0"/>
              </a:spcAft>
              <a:buClr>
                <a:schemeClr val="lt1"/>
              </a:buClr>
              <a:buSzPts val="3000"/>
              <a:buNone/>
              <a:defRPr b="1">
                <a:solidFill>
                  <a:schemeClr val="lt1"/>
                </a:solidFill>
              </a:defRPr>
            </a:lvl3pPr>
            <a:lvl4pPr lvl="3" algn="l">
              <a:lnSpc>
                <a:spcPct val="100000"/>
              </a:lnSpc>
              <a:spcBef>
                <a:spcPts val="0"/>
              </a:spcBef>
              <a:spcAft>
                <a:spcPts val="0"/>
              </a:spcAft>
              <a:buClr>
                <a:schemeClr val="lt1"/>
              </a:buClr>
              <a:buSzPts val="3000"/>
              <a:buNone/>
              <a:defRPr b="1">
                <a:solidFill>
                  <a:schemeClr val="lt1"/>
                </a:solidFill>
              </a:defRPr>
            </a:lvl4pPr>
            <a:lvl5pPr lvl="4" algn="l">
              <a:lnSpc>
                <a:spcPct val="100000"/>
              </a:lnSpc>
              <a:spcBef>
                <a:spcPts val="0"/>
              </a:spcBef>
              <a:spcAft>
                <a:spcPts val="0"/>
              </a:spcAft>
              <a:buClr>
                <a:schemeClr val="lt1"/>
              </a:buClr>
              <a:buSzPts val="3000"/>
              <a:buNone/>
              <a:defRPr b="1">
                <a:solidFill>
                  <a:schemeClr val="lt1"/>
                </a:solidFill>
              </a:defRPr>
            </a:lvl5pPr>
            <a:lvl6pPr lvl="5" algn="l">
              <a:lnSpc>
                <a:spcPct val="100000"/>
              </a:lnSpc>
              <a:spcBef>
                <a:spcPts val="0"/>
              </a:spcBef>
              <a:spcAft>
                <a:spcPts val="0"/>
              </a:spcAft>
              <a:buClr>
                <a:schemeClr val="lt1"/>
              </a:buClr>
              <a:buSzPts val="3000"/>
              <a:buNone/>
              <a:defRPr b="1">
                <a:solidFill>
                  <a:schemeClr val="lt1"/>
                </a:solidFill>
              </a:defRPr>
            </a:lvl6pPr>
            <a:lvl7pPr lvl="6" algn="l">
              <a:lnSpc>
                <a:spcPct val="100000"/>
              </a:lnSpc>
              <a:spcBef>
                <a:spcPts val="0"/>
              </a:spcBef>
              <a:spcAft>
                <a:spcPts val="0"/>
              </a:spcAft>
              <a:buClr>
                <a:schemeClr val="lt1"/>
              </a:buClr>
              <a:buSzPts val="3000"/>
              <a:buNone/>
              <a:defRPr b="1">
                <a:solidFill>
                  <a:schemeClr val="lt1"/>
                </a:solidFill>
              </a:defRPr>
            </a:lvl7pPr>
            <a:lvl8pPr lvl="7" algn="l">
              <a:lnSpc>
                <a:spcPct val="100000"/>
              </a:lnSpc>
              <a:spcBef>
                <a:spcPts val="0"/>
              </a:spcBef>
              <a:spcAft>
                <a:spcPts val="0"/>
              </a:spcAft>
              <a:buClr>
                <a:schemeClr val="lt1"/>
              </a:buClr>
              <a:buSzPts val="3000"/>
              <a:buNone/>
              <a:defRPr b="1">
                <a:solidFill>
                  <a:schemeClr val="lt1"/>
                </a:solidFill>
              </a:defRPr>
            </a:lvl8pPr>
            <a:lvl9pPr lvl="8" algn="l">
              <a:lnSpc>
                <a:spcPct val="100000"/>
              </a:lnSpc>
              <a:spcBef>
                <a:spcPts val="0"/>
              </a:spcBef>
              <a:spcAft>
                <a:spcPts val="0"/>
              </a:spcAft>
              <a:buClr>
                <a:schemeClr val="lt1"/>
              </a:buClr>
              <a:buSzPts val="3000"/>
              <a:buNone/>
              <a:defRPr b="1">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5"/>
        </a:solidFill>
      </p:bgPr>
    </p:bg>
    <p:spTree>
      <p:nvGrpSpPr>
        <p:cNvPr id="62" name="Shape 62"/>
        <p:cNvGrpSpPr/>
        <p:nvPr/>
      </p:nvGrpSpPr>
      <p:grpSpPr>
        <a:xfrm>
          <a:off x="0" y="0"/>
          <a:ext cx="0" cy="0"/>
          <a:chOff x="0" y="0"/>
          <a:chExt cx="0" cy="0"/>
        </a:xfrm>
      </p:grpSpPr>
      <p:sp>
        <p:nvSpPr>
          <p:cNvPr id="63" name="Google Shape;63;p17"/>
          <p:cNvSpPr txBox="1"/>
          <p:nvPr>
            <p:ph type="title"/>
          </p:nvPr>
        </p:nvSpPr>
        <p:spPr>
          <a:xfrm>
            <a:off x="2542873" y="2834784"/>
            <a:ext cx="5665500" cy="862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1"/>
              </a:buClr>
              <a:buSzPts val="3600"/>
              <a:buNone/>
              <a:defRPr b="0" i="0" sz="2550">
                <a:solidFill>
                  <a:schemeClr val="dk1"/>
                </a:solidFill>
                <a:latin typeface="Arial"/>
                <a:ea typeface="Arial"/>
                <a:cs typeface="Arial"/>
                <a:sym typeface="Arial"/>
              </a:defRPr>
            </a:lvl1pPr>
            <a:lvl2pPr lvl="1" algn="r">
              <a:lnSpc>
                <a:spcPct val="100000"/>
              </a:lnSpc>
              <a:spcBef>
                <a:spcPts val="0"/>
              </a:spcBef>
              <a:spcAft>
                <a:spcPts val="0"/>
              </a:spcAft>
              <a:buClr>
                <a:schemeClr val="dk1"/>
              </a:buClr>
              <a:buSzPts val="3600"/>
              <a:buNone/>
              <a:defRPr b="1" sz="2700">
                <a:solidFill>
                  <a:schemeClr val="dk1"/>
                </a:solidFill>
              </a:defRPr>
            </a:lvl2pPr>
            <a:lvl3pPr lvl="2" algn="r">
              <a:lnSpc>
                <a:spcPct val="100000"/>
              </a:lnSpc>
              <a:spcBef>
                <a:spcPts val="0"/>
              </a:spcBef>
              <a:spcAft>
                <a:spcPts val="0"/>
              </a:spcAft>
              <a:buClr>
                <a:schemeClr val="dk1"/>
              </a:buClr>
              <a:buSzPts val="3600"/>
              <a:buNone/>
              <a:defRPr b="1" sz="2700">
                <a:solidFill>
                  <a:schemeClr val="dk1"/>
                </a:solidFill>
              </a:defRPr>
            </a:lvl3pPr>
            <a:lvl4pPr lvl="3" algn="r">
              <a:lnSpc>
                <a:spcPct val="100000"/>
              </a:lnSpc>
              <a:spcBef>
                <a:spcPts val="0"/>
              </a:spcBef>
              <a:spcAft>
                <a:spcPts val="0"/>
              </a:spcAft>
              <a:buClr>
                <a:schemeClr val="dk1"/>
              </a:buClr>
              <a:buSzPts val="3600"/>
              <a:buNone/>
              <a:defRPr b="1" sz="2700">
                <a:solidFill>
                  <a:schemeClr val="dk1"/>
                </a:solidFill>
              </a:defRPr>
            </a:lvl4pPr>
            <a:lvl5pPr lvl="4" algn="r">
              <a:lnSpc>
                <a:spcPct val="100000"/>
              </a:lnSpc>
              <a:spcBef>
                <a:spcPts val="0"/>
              </a:spcBef>
              <a:spcAft>
                <a:spcPts val="0"/>
              </a:spcAft>
              <a:buClr>
                <a:schemeClr val="dk1"/>
              </a:buClr>
              <a:buSzPts val="3600"/>
              <a:buNone/>
              <a:defRPr b="1" sz="2700">
                <a:solidFill>
                  <a:schemeClr val="dk1"/>
                </a:solidFill>
              </a:defRPr>
            </a:lvl5pPr>
            <a:lvl6pPr lvl="5" algn="r">
              <a:lnSpc>
                <a:spcPct val="100000"/>
              </a:lnSpc>
              <a:spcBef>
                <a:spcPts val="0"/>
              </a:spcBef>
              <a:spcAft>
                <a:spcPts val="0"/>
              </a:spcAft>
              <a:buClr>
                <a:schemeClr val="dk1"/>
              </a:buClr>
              <a:buSzPts val="3600"/>
              <a:buNone/>
              <a:defRPr b="1" sz="2700">
                <a:solidFill>
                  <a:schemeClr val="dk1"/>
                </a:solidFill>
              </a:defRPr>
            </a:lvl6pPr>
            <a:lvl7pPr lvl="6" algn="r">
              <a:lnSpc>
                <a:spcPct val="100000"/>
              </a:lnSpc>
              <a:spcBef>
                <a:spcPts val="0"/>
              </a:spcBef>
              <a:spcAft>
                <a:spcPts val="0"/>
              </a:spcAft>
              <a:buClr>
                <a:schemeClr val="dk1"/>
              </a:buClr>
              <a:buSzPts val="3600"/>
              <a:buNone/>
              <a:defRPr b="1" sz="2700">
                <a:solidFill>
                  <a:schemeClr val="dk1"/>
                </a:solidFill>
              </a:defRPr>
            </a:lvl7pPr>
            <a:lvl8pPr lvl="7" algn="r">
              <a:lnSpc>
                <a:spcPct val="100000"/>
              </a:lnSpc>
              <a:spcBef>
                <a:spcPts val="0"/>
              </a:spcBef>
              <a:spcAft>
                <a:spcPts val="0"/>
              </a:spcAft>
              <a:buClr>
                <a:schemeClr val="dk1"/>
              </a:buClr>
              <a:buSzPts val="3600"/>
              <a:buNone/>
              <a:defRPr b="1" sz="2700">
                <a:solidFill>
                  <a:schemeClr val="dk1"/>
                </a:solidFill>
              </a:defRPr>
            </a:lvl8pPr>
            <a:lvl9pPr lvl="8" algn="r">
              <a:lnSpc>
                <a:spcPct val="100000"/>
              </a:lnSpc>
              <a:spcBef>
                <a:spcPts val="0"/>
              </a:spcBef>
              <a:spcAft>
                <a:spcPts val="0"/>
              </a:spcAft>
              <a:buClr>
                <a:schemeClr val="dk1"/>
              </a:buClr>
              <a:buSzPts val="3600"/>
              <a:buNone/>
              <a:defRPr b="1" sz="2700">
                <a:solidFill>
                  <a:schemeClr val="dk1"/>
                </a:solidFill>
              </a:defRPr>
            </a:lvl9pPr>
          </a:lstStyle>
          <a:p/>
        </p:txBody>
      </p:sp>
      <p:sp>
        <p:nvSpPr>
          <p:cNvPr id="64" name="Google Shape;64;p17"/>
          <p:cNvSpPr txBox="1"/>
          <p:nvPr>
            <p:ph idx="2" type="title"/>
          </p:nvPr>
        </p:nvSpPr>
        <p:spPr>
          <a:xfrm>
            <a:off x="5151175" y="1768609"/>
            <a:ext cx="3057300" cy="862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1"/>
              </a:buClr>
              <a:buSzPts val="8000"/>
              <a:buNone/>
              <a:defRPr b="0" i="0" sz="6000">
                <a:solidFill>
                  <a:schemeClr val="dk1"/>
                </a:solidFill>
                <a:latin typeface="Arial"/>
                <a:ea typeface="Arial"/>
                <a:cs typeface="Arial"/>
                <a:sym typeface="Arial"/>
              </a:defRPr>
            </a:lvl1pPr>
            <a:lvl2pPr lvl="1" algn="r">
              <a:lnSpc>
                <a:spcPct val="100000"/>
              </a:lnSpc>
              <a:spcBef>
                <a:spcPts val="0"/>
              </a:spcBef>
              <a:spcAft>
                <a:spcPts val="0"/>
              </a:spcAft>
              <a:buClr>
                <a:schemeClr val="dk1"/>
              </a:buClr>
              <a:buSzPts val="8000"/>
              <a:buNone/>
              <a:defRPr b="1" sz="6000">
                <a:solidFill>
                  <a:schemeClr val="dk1"/>
                </a:solidFill>
              </a:defRPr>
            </a:lvl2pPr>
            <a:lvl3pPr lvl="2" algn="r">
              <a:lnSpc>
                <a:spcPct val="100000"/>
              </a:lnSpc>
              <a:spcBef>
                <a:spcPts val="0"/>
              </a:spcBef>
              <a:spcAft>
                <a:spcPts val="0"/>
              </a:spcAft>
              <a:buClr>
                <a:schemeClr val="dk1"/>
              </a:buClr>
              <a:buSzPts val="8000"/>
              <a:buNone/>
              <a:defRPr b="1" sz="6000">
                <a:solidFill>
                  <a:schemeClr val="dk1"/>
                </a:solidFill>
              </a:defRPr>
            </a:lvl3pPr>
            <a:lvl4pPr lvl="3" algn="r">
              <a:lnSpc>
                <a:spcPct val="100000"/>
              </a:lnSpc>
              <a:spcBef>
                <a:spcPts val="0"/>
              </a:spcBef>
              <a:spcAft>
                <a:spcPts val="0"/>
              </a:spcAft>
              <a:buClr>
                <a:schemeClr val="dk1"/>
              </a:buClr>
              <a:buSzPts val="8000"/>
              <a:buNone/>
              <a:defRPr b="1" sz="6000">
                <a:solidFill>
                  <a:schemeClr val="dk1"/>
                </a:solidFill>
              </a:defRPr>
            </a:lvl4pPr>
            <a:lvl5pPr lvl="4" algn="r">
              <a:lnSpc>
                <a:spcPct val="100000"/>
              </a:lnSpc>
              <a:spcBef>
                <a:spcPts val="0"/>
              </a:spcBef>
              <a:spcAft>
                <a:spcPts val="0"/>
              </a:spcAft>
              <a:buClr>
                <a:schemeClr val="dk1"/>
              </a:buClr>
              <a:buSzPts val="8000"/>
              <a:buNone/>
              <a:defRPr b="1" sz="6000">
                <a:solidFill>
                  <a:schemeClr val="dk1"/>
                </a:solidFill>
              </a:defRPr>
            </a:lvl5pPr>
            <a:lvl6pPr lvl="5" algn="r">
              <a:lnSpc>
                <a:spcPct val="100000"/>
              </a:lnSpc>
              <a:spcBef>
                <a:spcPts val="0"/>
              </a:spcBef>
              <a:spcAft>
                <a:spcPts val="0"/>
              </a:spcAft>
              <a:buClr>
                <a:schemeClr val="dk1"/>
              </a:buClr>
              <a:buSzPts val="8000"/>
              <a:buNone/>
              <a:defRPr b="1" sz="6000">
                <a:solidFill>
                  <a:schemeClr val="dk1"/>
                </a:solidFill>
              </a:defRPr>
            </a:lvl6pPr>
            <a:lvl7pPr lvl="6" algn="r">
              <a:lnSpc>
                <a:spcPct val="100000"/>
              </a:lnSpc>
              <a:spcBef>
                <a:spcPts val="0"/>
              </a:spcBef>
              <a:spcAft>
                <a:spcPts val="0"/>
              </a:spcAft>
              <a:buClr>
                <a:schemeClr val="dk1"/>
              </a:buClr>
              <a:buSzPts val="8000"/>
              <a:buNone/>
              <a:defRPr b="1" sz="6000">
                <a:solidFill>
                  <a:schemeClr val="dk1"/>
                </a:solidFill>
              </a:defRPr>
            </a:lvl7pPr>
            <a:lvl8pPr lvl="7" algn="r">
              <a:lnSpc>
                <a:spcPct val="100000"/>
              </a:lnSpc>
              <a:spcBef>
                <a:spcPts val="0"/>
              </a:spcBef>
              <a:spcAft>
                <a:spcPts val="0"/>
              </a:spcAft>
              <a:buClr>
                <a:schemeClr val="dk1"/>
              </a:buClr>
              <a:buSzPts val="8000"/>
              <a:buNone/>
              <a:defRPr b="1" sz="6000">
                <a:solidFill>
                  <a:schemeClr val="dk1"/>
                </a:solidFill>
              </a:defRPr>
            </a:lvl8pPr>
            <a:lvl9pPr lvl="8" algn="r">
              <a:lnSpc>
                <a:spcPct val="100000"/>
              </a:lnSpc>
              <a:spcBef>
                <a:spcPts val="0"/>
              </a:spcBef>
              <a:spcAft>
                <a:spcPts val="0"/>
              </a:spcAft>
              <a:buClr>
                <a:schemeClr val="dk1"/>
              </a:buClr>
              <a:buSzPts val="8000"/>
              <a:buNone/>
              <a:defRPr b="1" sz="6000">
                <a:solidFill>
                  <a:schemeClr val="dk1"/>
                </a:solidFill>
              </a:defRPr>
            </a:lvl9pPr>
          </a:lstStyle>
          <a:p/>
        </p:txBody>
      </p:sp>
      <p:grpSp>
        <p:nvGrpSpPr>
          <p:cNvPr id="65" name="Google Shape;65;p17"/>
          <p:cNvGrpSpPr/>
          <p:nvPr/>
        </p:nvGrpSpPr>
        <p:grpSpPr>
          <a:xfrm>
            <a:off x="7966286" y="4291026"/>
            <a:ext cx="1896665" cy="1076756"/>
            <a:chOff x="3991535" y="4020604"/>
            <a:chExt cx="1422534" cy="1076756"/>
          </a:xfrm>
        </p:grpSpPr>
        <p:grpSp>
          <p:nvGrpSpPr>
            <p:cNvPr id="66" name="Google Shape;66;p17"/>
            <p:cNvGrpSpPr/>
            <p:nvPr/>
          </p:nvGrpSpPr>
          <p:grpSpPr>
            <a:xfrm>
              <a:off x="3991535" y="4912252"/>
              <a:ext cx="1422534" cy="185108"/>
              <a:chOff x="4012200" y="4617784"/>
              <a:chExt cx="1422534" cy="185108"/>
            </a:xfrm>
          </p:grpSpPr>
          <p:sp>
            <p:nvSpPr>
              <p:cNvPr id="67" name="Google Shape;67;p17"/>
              <p:cNvSpPr/>
              <p:nvPr/>
            </p:nvSpPr>
            <p:spPr>
              <a:xfrm>
                <a:off x="4012200" y="4617784"/>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17"/>
              <p:cNvSpPr/>
              <p:nvPr/>
            </p:nvSpPr>
            <p:spPr>
              <a:xfrm>
                <a:off x="4166493" y="4617784"/>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7"/>
              <p:cNvSpPr/>
              <p:nvPr/>
            </p:nvSpPr>
            <p:spPr>
              <a:xfrm>
                <a:off x="4320785" y="4617784"/>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7"/>
              <p:cNvSpPr/>
              <p:nvPr/>
            </p:nvSpPr>
            <p:spPr>
              <a:xfrm>
                <a:off x="4475078" y="4617784"/>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7"/>
              <p:cNvSpPr/>
              <p:nvPr/>
            </p:nvSpPr>
            <p:spPr>
              <a:xfrm>
                <a:off x="4629371" y="4617784"/>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7"/>
              <p:cNvSpPr/>
              <p:nvPr/>
            </p:nvSpPr>
            <p:spPr>
              <a:xfrm>
                <a:off x="4783663" y="4617784"/>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7"/>
              <p:cNvSpPr/>
              <p:nvPr/>
            </p:nvSpPr>
            <p:spPr>
              <a:xfrm>
                <a:off x="4937956" y="4617784"/>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7"/>
              <p:cNvSpPr/>
              <p:nvPr/>
            </p:nvSpPr>
            <p:spPr>
              <a:xfrm>
                <a:off x="5092249" y="4617784"/>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7"/>
              <p:cNvSpPr/>
              <p:nvPr/>
            </p:nvSpPr>
            <p:spPr>
              <a:xfrm>
                <a:off x="5246541" y="4617784"/>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7"/>
              <p:cNvSpPr/>
              <p:nvPr/>
            </p:nvSpPr>
            <p:spPr>
              <a:xfrm>
                <a:off x="5400834" y="4617784"/>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7"/>
              <p:cNvSpPr/>
              <p:nvPr/>
            </p:nvSpPr>
            <p:spPr>
              <a:xfrm>
                <a:off x="4012200" y="4768992"/>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7"/>
              <p:cNvSpPr/>
              <p:nvPr/>
            </p:nvSpPr>
            <p:spPr>
              <a:xfrm>
                <a:off x="4166493" y="4768992"/>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7"/>
              <p:cNvSpPr/>
              <p:nvPr/>
            </p:nvSpPr>
            <p:spPr>
              <a:xfrm>
                <a:off x="4320785" y="4768992"/>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7"/>
              <p:cNvSpPr/>
              <p:nvPr/>
            </p:nvSpPr>
            <p:spPr>
              <a:xfrm>
                <a:off x="4475078" y="4768992"/>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7"/>
              <p:cNvSpPr/>
              <p:nvPr/>
            </p:nvSpPr>
            <p:spPr>
              <a:xfrm>
                <a:off x="4629371" y="4768992"/>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7"/>
              <p:cNvSpPr/>
              <p:nvPr/>
            </p:nvSpPr>
            <p:spPr>
              <a:xfrm>
                <a:off x="4783663" y="4768992"/>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7"/>
              <p:cNvSpPr/>
              <p:nvPr/>
            </p:nvSpPr>
            <p:spPr>
              <a:xfrm>
                <a:off x="4937956" y="4768992"/>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7"/>
              <p:cNvSpPr/>
              <p:nvPr/>
            </p:nvSpPr>
            <p:spPr>
              <a:xfrm>
                <a:off x="5092249" y="4768992"/>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7"/>
              <p:cNvSpPr/>
              <p:nvPr/>
            </p:nvSpPr>
            <p:spPr>
              <a:xfrm>
                <a:off x="5246541" y="4768992"/>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7"/>
              <p:cNvSpPr/>
              <p:nvPr/>
            </p:nvSpPr>
            <p:spPr>
              <a:xfrm>
                <a:off x="5400834" y="4768992"/>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 name="Google Shape;87;p17"/>
            <p:cNvGrpSpPr/>
            <p:nvPr/>
          </p:nvGrpSpPr>
          <p:grpSpPr>
            <a:xfrm>
              <a:off x="3991535" y="4615036"/>
              <a:ext cx="1422534" cy="185108"/>
              <a:chOff x="4012200" y="4617784"/>
              <a:chExt cx="1422534" cy="185108"/>
            </a:xfrm>
          </p:grpSpPr>
          <p:sp>
            <p:nvSpPr>
              <p:cNvPr id="88" name="Google Shape;88;p17"/>
              <p:cNvSpPr/>
              <p:nvPr/>
            </p:nvSpPr>
            <p:spPr>
              <a:xfrm>
                <a:off x="4012200" y="4617784"/>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7"/>
              <p:cNvSpPr/>
              <p:nvPr/>
            </p:nvSpPr>
            <p:spPr>
              <a:xfrm>
                <a:off x="4166493" y="4617784"/>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7"/>
              <p:cNvSpPr/>
              <p:nvPr/>
            </p:nvSpPr>
            <p:spPr>
              <a:xfrm>
                <a:off x="4320785" y="4617784"/>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7"/>
              <p:cNvSpPr/>
              <p:nvPr/>
            </p:nvSpPr>
            <p:spPr>
              <a:xfrm>
                <a:off x="4475078" y="4617784"/>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7"/>
              <p:cNvSpPr/>
              <p:nvPr/>
            </p:nvSpPr>
            <p:spPr>
              <a:xfrm>
                <a:off x="4629371" y="4617784"/>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17"/>
              <p:cNvSpPr/>
              <p:nvPr/>
            </p:nvSpPr>
            <p:spPr>
              <a:xfrm>
                <a:off x="4783663" y="4617784"/>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17"/>
              <p:cNvSpPr/>
              <p:nvPr/>
            </p:nvSpPr>
            <p:spPr>
              <a:xfrm>
                <a:off x="4937956" y="4617784"/>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7"/>
              <p:cNvSpPr/>
              <p:nvPr/>
            </p:nvSpPr>
            <p:spPr>
              <a:xfrm>
                <a:off x="5092249" y="4617784"/>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7"/>
              <p:cNvSpPr/>
              <p:nvPr/>
            </p:nvSpPr>
            <p:spPr>
              <a:xfrm>
                <a:off x="5246541" y="4617784"/>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7"/>
              <p:cNvSpPr/>
              <p:nvPr/>
            </p:nvSpPr>
            <p:spPr>
              <a:xfrm>
                <a:off x="5400834" y="4617784"/>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7"/>
              <p:cNvSpPr/>
              <p:nvPr/>
            </p:nvSpPr>
            <p:spPr>
              <a:xfrm>
                <a:off x="4012200" y="4768992"/>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7"/>
              <p:cNvSpPr/>
              <p:nvPr/>
            </p:nvSpPr>
            <p:spPr>
              <a:xfrm>
                <a:off x="4166493" y="4768992"/>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7"/>
              <p:cNvSpPr/>
              <p:nvPr/>
            </p:nvSpPr>
            <p:spPr>
              <a:xfrm>
                <a:off x="4320785" y="4768992"/>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7"/>
              <p:cNvSpPr/>
              <p:nvPr/>
            </p:nvSpPr>
            <p:spPr>
              <a:xfrm>
                <a:off x="4475078" y="4768992"/>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7"/>
              <p:cNvSpPr/>
              <p:nvPr/>
            </p:nvSpPr>
            <p:spPr>
              <a:xfrm>
                <a:off x="4629371" y="4768992"/>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7"/>
              <p:cNvSpPr/>
              <p:nvPr/>
            </p:nvSpPr>
            <p:spPr>
              <a:xfrm>
                <a:off x="4783663" y="4768992"/>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7"/>
              <p:cNvSpPr/>
              <p:nvPr/>
            </p:nvSpPr>
            <p:spPr>
              <a:xfrm>
                <a:off x="4937956" y="4768992"/>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7"/>
              <p:cNvSpPr/>
              <p:nvPr/>
            </p:nvSpPr>
            <p:spPr>
              <a:xfrm>
                <a:off x="5092249" y="4768992"/>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7"/>
              <p:cNvSpPr/>
              <p:nvPr/>
            </p:nvSpPr>
            <p:spPr>
              <a:xfrm>
                <a:off x="5246541" y="4768992"/>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7"/>
              <p:cNvSpPr/>
              <p:nvPr/>
            </p:nvSpPr>
            <p:spPr>
              <a:xfrm>
                <a:off x="5400834" y="4768992"/>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8" name="Google Shape;108;p17"/>
            <p:cNvGrpSpPr/>
            <p:nvPr/>
          </p:nvGrpSpPr>
          <p:grpSpPr>
            <a:xfrm>
              <a:off x="3991535" y="4317820"/>
              <a:ext cx="1422534" cy="185108"/>
              <a:chOff x="4012200" y="4617784"/>
              <a:chExt cx="1422534" cy="185108"/>
            </a:xfrm>
          </p:grpSpPr>
          <p:sp>
            <p:nvSpPr>
              <p:cNvPr id="109" name="Google Shape;109;p17"/>
              <p:cNvSpPr/>
              <p:nvPr/>
            </p:nvSpPr>
            <p:spPr>
              <a:xfrm>
                <a:off x="4012200" y="4617784"/>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7"/>
              <p:cNvSpPr/>
              <p:nvPr/>
            </p:nvSpPr>
            <p:spPr>
              <a:xfrm>
                <a:off x="4166493" y="4617784"/>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7"/>
              <p:cNvSpPr/>
              <p:nvPr/>
            </p:nvSpPr>
            <p:spPr>
              <a:xfrm>
                <a:off x="4320785" y="4617784"/>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7"/>
              <p:cNvSpPr/>
              <p:nvPr/>
            </p:nvSpPr>
            <p:spPr>
              <a:xfrm>
                <a:off x="4475078" y="4617784"/>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7"/>
              <p:cNvSpPr/>
              <p:nvPr/>
            </p:nvSpPr>
            <p:spPr>
              <a:xfrm>
                <a:off x="4629371" y="4617784"/>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7"/>
              <p:cNvSpPr/>
              <p:nvPr/>
            </p:nvSpPr>
            <p:spPr>
              <a:xfrm>
                <a:off x="4783663" y="4617784"/>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7"/>
              <p:cNvSpPr/>
              <p:nvPr/>
            </p:nvSpPr>
            <p:spPr>
              <a:xfrm>
                <a:off x="4937956" y="4617784"/>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7"/>
              <p:cNvSpPr/>
              <p:nvPr/>
            </p:nvSpPr>
            <p:spPr>
              <a:xfrm>
                <a:off x="5092249" y="4617784"/>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7"/>
              <p:cNvSpPr/>
              <p:nvPr/>
            </p:nvSpPr>
            <p:spPr>
              <a:xfrm>
                <a:off x="5246541" y="4617784"/>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7"/>
              <p:cNvSpPr/>
              <p:nvPr/>
            </p:nvSpPr>
            <p:spPr>
              <a:xfrm>
                <a:off x="5400834" y="4617784"/>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7"/>
              <p:cNvSpPr/>
              <p:nvPr/>
            </p:nvSpPr>
            <p:spPr>
              <a:xfrm>
                <a:off x="4012200" y="4768992"/>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7"/>
              <p:cNvSpPr/>
              <p:nvPr/>
            </p:nvSpPr>
            <p:spPr>
              <a:xfrm>
                <a:off x="4166493" y="4768992"/>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7"/>
              <p:cNvSpPr/>
              <p:nvPr/>
            </p:nvSpPr>
            <p:spPr>
              <a:xfrm>
                <a:off x="4320785" y="4768992"/>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7"/>
              <p:cNvSpPr/>
              <p:nvPr/>
            </p:nvSpPr>
            <p:spPr>
              <a:xfrm>
                <a:off x="4475078" y="4768992"/>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7"/>
              <p:cNvSpPr/>
              <p:nvPr/>
            </p:nvSpPr>
            <p:spPr>
              <a:xfrm>
                <a:off x="4629371" y="4768992"/>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7"/>
              <p:cNvSpPr/>
              <p:nvPr/>
            </p:nvSpPr>
            <p:spPr>
              <a:xfrm>
                <a:off x="4783663" y="4768992"/>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7"/>
              <p:cNvSpPr/>
              <p:nvPr/>
            </p:nvSpPr>
            <p:spPr>
              <a:xfrm>
                <a:off x="4937956" y="4768992"/>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7"/>
              <p:cNvSpPr/>
              <p:nvPr/>
            </p:nvSpPr>
            <p:spPr>
              <a:xfrm>
                <a:off x="5092249" y="4768992"/>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7"/>
              <p:cNvSpPr/>
              <p:nvPr/>
            </p:nvSpPr>
            <p:spPr>
              <a:xfrm>
                <a:off x="5246541" y="4768992"/>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7"/>
              <p:cNvSpPr/>
              <p:nvPr/>
            </p:nvSpPr>
            <p:spPr>
              <a:xfrm>
                <a:off x="5400834" y="4768992"/>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9" name="Google Shape;129;p17"/>
            <p:cNvGrpSpPr/>
            <p:nvPr/>
          </p:nvGrpSpPr>
          <p:grpSpPr>
            <a:xfrm>
              <a:off x="3991535" y="4020604"/>
              <a:ext cx="1422534" cy="185108"/>
              <a:chOff x="4012200" y="4617784"/>
              <a:chExt cx="1422534" cy="185108"/>
            </a:xfrm>
          </p:grpSpPr>
          <p:sp>
            <p:nvSpPr>
              <p:cNvPr id="130" name="Google Shape;130;p17"/>
              <p:cNvSpPr/>
              <p:nvPr/>
            </p:nvSpPr>
            <p:spPr>
              <a:xfrm>
                <a:off x="4012200" y="4617784"/>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17"/>
              <p:cNvSpPr/>
              <p:nvPr/>
            </p:nvSpPr>
            <p:spPr>
              <a:xfrm>
                <a:off x="4166493" y="4617784"/>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17"/>
              <p:cNvSpPr/>
              <p:nvPr/>
            </p:nvSpPr>
            <p:spPr>
              <a:xfrm>
                <a:off x="4320785" y="4617784"/>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17"/>
              <p:cNvSpPr/>
              <p:nvPr/>
            </p:nvSpPr>
            <p:spPr>
              <a:xfrm>
                <a:off x="4475078" y="4617784"/>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17"/>
              <p:cNvSpPr/>
              <p:nvPr/>
            </p:nvSpPr>
            <p:spPr>
              <a:xfrm>
                <a:off x="4629371" y="4617784"/>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7"/>
              <p:cNvSpPr/>
              <p:nvPr/>
            </p:nvSpPr>
            <p:spPr>
              <a:xfrm>
                <a:off x="4783663" y="4617784"/>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17"/>
              <p:cNvSpPr/>
              <p:nvPr/>
            </p:nvSpPr>
            <p:spPr>
              <a:xfrm>
                <a:off x="4937956" y="4617784"/>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7"/>
              <p:cNvSpPr/>
              <p:nvPr/>
            </p:nvSpPr>
            <p:spPr>
              <a:xfrm>
                <a:off x="5092249" y="4617784"/>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7"/>
              <p:cNvSpPr/>
              <p:nvPr/>
            </p:nvSpPr>
            <p:spPr>
              <a:xfrm>
                <a:off x="5246541" y="4617784"/>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7"/>
              <p:cNvSpPr/>
              <p:nvPr/>
            </p:nvSpPr>
            <p:spPr>
              <a:xfrm>
                <a:off x="5400834" y="4617784"/>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17"/>
              <p:cNvSpPr/>
              <p:nvPr/>
            </p:nvSpPr>
            <p:spPr>
              <a:xfrm>
                <a:off x="4012200" y="4768992"/>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17"/>
              <p:cNvSpPr/>
              <p:nvPr/>
            </p:nvSpPr>
            <p:spPr>
              <a:xfrm>
                <a:off x="4166493" y="4768992"/>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17"/>
              <p:cNvSpPr/>
              <p:nvPr/>
            </p:nvSpPr>
            <p:spPr>
              <a:xfrm>
                <a:off x="4320785" y="4768992"/>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7"/>
              <p:cNvSpPr/>
              <p:nvPr/>
            </p:nvSpPr>
            <p:spPr>
              <a:xfrm>
                <a:off x="4475078" y="4768992"/>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17"/>
              <p:cNvSpPr/>
              <p:nvPr/>
            </p:nvSpPr>
            <p:spPr>
              <a:xfrm>
                <a:off x="4629371" y="4768992"/>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17"/>
              <p:cNvSpPr/>
              <p:nvPr/>
            </p:nvSpPr>
            <p:spPr>
              <a:xfrm>
                <a:off x="4783663" y="4768992"/>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7"/>
              <p:cNvSpPr/>
              <p:nvPr/>
            </p:nvSpPr>
            <p:spPr>
              <a:xfrm>
                <a:off x="4937956" y="4768992"/>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7"/>
              <p:cNvSpPr/>
              <p:nvPr/>
            </p:nvSpPr>
            <p:spPr>
              <a:xfrm>
                <a:off x="5092249" y="4768992"/>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7"/>
              <p:cNvSpPr/>
              <p:nvPr/>
            </p:nvSpPr>
            <p:spPr>
              <a:xfrm>
                <a:off x="5246541" y="4768992"/>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7"/>
              <p:cNvSpPr/>
              <p:nvPr/>
            </p:nvSpPr>
            <p:spPr>
              <a:xfrm>
                <a:off x="5400834" y="4768992"/>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50" name="Google Shape;150;p17"/>
          <p:cNvSpPr/>
          <p:nvPr/>
        </p:nvSpPr>
        <p:spPr>
          <a:xfrm>
            <a:off x="-110003" y="-89377"/>
            <a:ext cx="1860900" cy="1395600"/>
          </a:xfrm>
          <a:prstGeom prst="rect">
            <a:avLst/>
          </a:prstGeom>
          <a:no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rgbClr val="F5F5F5"/>
        </a:solidFill>
      </p:bgPr>
    </p:bg>
    <p:spTree>
      <p:nvGrpSpPr>
        <p:cNvPr id="151" name="Shape 151"/>
        <p:cNvGrpSpPr/>
        <p:nvPr/>
      </p:nvGrpSpPr>
      <p:grpSpPr>
        <a:xfrm>
          <a:off x="0" y="0"/>
          <a:ext cx="0" cy="0"/>
          <a:chOff x="0" y="0"/>
          <a:chExt cx="0" cy="0"/>
        </a:xfrm>
      </p:grpSpPr>
      <p:sp>
        <p:nvSpPr>
          <p:cNvPr id="152" name="Google Shape;152;p18"/>
          <p:cNvSpPr txBox="1"/>
          <p:nvPr>
            <p:ph idx="1" type="body"/>
          </p:nvPr>
        </p:nvSpPr>
        <p:spPr>
          <a:xfrm>
            <a:off x="584884" y="961127"/>
            <a:ext cx="7717200" cy="473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SzPts val="1400"/>
              <a:buNone/>
              <a:defRPr b="0" i="0" sz="1300">
                <a:solidFill>
                  <a:schemeClr val="dk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53" name="Google Shape;153;p18"/>
          <p:cNvSpPr txBox="1"/>
          <p:nvPr>
            <p:ph type="title"/>
          </p:nvPr>
        </p:nvSpPr>
        <p:spPr>
          <a:xfrm>
            <a:off x="584884" y="329545"/>
            <a:ext cx="7717500" cy="51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700"/>
              <a:buNone/>
              <a:defRPr b="0" i="0" sz="1800">
                <a:solidFill>
                  <a:schemeClr val="dk1"/>
                </a:solidFill>
                <a:latin typeface="Arial"/>
                <a:ea typeface="Arial"/>
                <a:cs typeface="Arial"/>
                <a:sym typeface="Aria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p:txBody>
      </p:sp>
      <p:pic>
        <p:nvPicPr>
          <p:cNvPr id="154" name="Google Shape;154;p18"/>
          <p:cNvPicPr preferRelativeResize="0"/>
          <p:nvPr/>
        </p:nvPicPr>
        <p:blipFill rotWithShape="1">
          <a:blip r:embed="rId2">
            <a:alphaModFix/>
          </a:blip>
          <a:srcRect b="0" l="0" r="0" t="0"/>
          <a:stretch/>
        </p:blipFill>
        <p:spPr>
          <a:xfrm>
            <a:off x="656603" y="831957"/>
            <a:ext cx="513000" cy="25533"/>
          </a:xfrm>
          <a:prstGeom prst="rect">
            <a:avLst/>
          </a:prstGeom>
          <a:noFill/>
          <a:ln>
            <a:noFill/>
          </a:ln>
        </p:spPr>
      </p:pic>
      <p:sp>
        <p:nvSpPr>
          <p:cNvPr id="155" name="Google Shape;155;p18"/>
          <p:cNvSpPr/>
          <p:nvPr/>
        </p:nvSpPr>
        <p:spPr>
          <a:xfrm>
            <a:off x="4301067" y="4887268"/>
            <a:ext cx="4572000" cy="2001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6D6D6D"/>
                </a:solidFill>
                <a:latin typeface="Arial"/>
                <a:ea typeface="Arial"/>
                <a:cs typeface="Arial"/>
                <a:sym typeface="Arial"/>
              </a:rPr>
              <a:t>Copyright © HBLAB All Rights Reserved.</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
  <p:cSld name="1_Solo título ">
    <p:bg>
      <p:bgPr>
        <a:solidFill>
          <a:schemeClr val="accent5"/>
        </a:solidFill>
      </p:bgPr>
    </p:bg>
    <p:spTree>
      <p:nvGrpSpPr>
        <p:cNvPr id="156" name="Shape 156"/>
        <p:cNvGrpSpPr/>
        <p:nvPr/>
      </p:nvGrpSpPr>
      <p:grpSpPr>
        <a:xfrm>
          <a:off x="0" y="0"/>
          <a:ext cx="0" cy="0"/>
          <a:chOff x="0" y="0"/>
          <a:chExt cx="0" cy="0"/>
        </a:xfrm>
      </p:grpSpPr>
      <p:grpSp>
        <p:nvGrpSpPr>
          <p:cNvPr id="157" name="Google Shape;157;p19"/>
          <p:cNvGrpSpPr/>
          <p:nvPr/>
        </p:nvGrpSpPr>
        <p:grpSpPr>
          <a:xfrm>
            <a:off x="7966286" y="4291026"/>
            <a:ext cx="1896665" cy="1076756"/>
            <a:chOff x="3991535" y="4020604"/>
            <a:chExt cx="1422534" cy="1076756"/>
          </a:xfrm>
        </p:grpSpPr>
        <p:grpSp>
          <p:nvGrpSpPr>
            <p:cNvPr id="158" name="Google Shape;158;p19"/>
            <p:cNvGrpSpPr/>
            <p:nvPr/>
          </p:nvGrpSpPr>
          <p:grpSpPr>
            <a:xfrm>
              <a:off x="3991535" y="4912252"/>
              <a:ext cx="1422534" cy="185108"/>
              <a:chOff x="4012200" y="4617784"/>
              <a:chExt cx="1422534" cy="185108"/>
            </a:xfrm>
          </p:grpSpPr>
          <p:sp>
            <p:nvSpPr>
              <p:cNvPr id="159" name="Google Shape;159;p19"/>
              <p:cNvSpPr/>
              <p:nvPr/>
            </p:nvSpPr>
            <p:spPr>
              <a:xfrm>
                <a:off x="4012200" y="4617784"/>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19"/>
              <p:cNvSpPr/>
              <p:nvPr/>
            </p:nvSpPr>
            <p:spPr>
              <a:xfrm>
                <a:off x="4166493" y="4617784"/>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19"/>
              <p:cNvSpPr/>
              <p:nvPr/>
            </p:nvSpPr>
            <p:spPr>
              <a:xfrm>
                <a:off x="4320785" y="4617784"/>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19"/>
              <p:cNvSpPr/>
              <p:nvPr/>
            </p:nvSpPr>
            <p:spPr>
              <a:xfrm>
                <a:off x="4475078" y="4617784"/>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9"/>
              <p:cNvSpPr/>
              <p:nvPr/>
            </p:nvSpPr>
            <p:spPr>
              <a:xfrm>
                <a:off x="4629371" y="4617784"/>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19"/>
              <p:cNvSpPr/>
              <p:nvPr/>
            </p:nvSpPr>
            <p:spPr>
              <a:xfrm>
                <a:off x="4783663" y="4617784"/>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9"/>
              <p:cNvSpPr/>
              <p:nvPr/>
            </p:nvSpPr>
            <p:spPr>
              <a:xfrm>
                <a:off x="4937956" y="4617784"/>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9"/>
              <p:cNvSpPr/>
              <p:nvPr/>
            </p:nvSpPr>
            <p:spPr>
              <a:xfrm>
                <a:off x="5092249" y="4617784"/>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9"/>
              <p:cNvSpPr/>
              <p:nvPr/>
            </p:nvSpPr>
            <p:spPr>
              <a:xfrm>
                <a:off x="5246541" y="4617784"/>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19"/>
              <p:cNvSpPr/>
              <p:nvPr/>
            </p:nvSpPr>
            <p:spPr>
              <a:xfrm>
                <a:off x="5400834" y="4617784"/>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19"/>
              <p:cNvSpPr/>
              <p:nvPr/>
            </p:nvSpPr>
            <p:spPr>
              <a:xfrm>
                <a:off x="4012200" y="4768992"/>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19"/>
              <p:cNvSpPr/>
              <p:nvPr/>
            </p:nvSpPr>
            <p:spPr>
              <a:xfrm>
                <a:off x="4166493" y="4768992"/>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19"/>
              <p:cNvSpPr/>
              <p:nvPr/>
            </p:nvSpPr>
            <p:spPr>
              <a:xfrm>
                <a:off x="4320785" y="4768992"/>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19"/>
              <p:cNvSpPr/>
              <p:nvPr/>
            </p:nvSpPr>
            <p:spPr>
              <a:xfrm>
                <a:off x="4475078" y="4768992"/>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19"/>
              <p:cNvSpPr/>
              <p:nvPr/>
            </p:nvSpPr>
            <p:spPr>
              <a:xfrm>
                <a:off x="4629371" y="4768992"/>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19"/>
              <p:cNvSpPr/>
              <p:nvPr/>
            </p:nvSpPr>
            <p:spPr>
              <a:xfrm>
                <a:off x="4783663" y="4768992"/>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19"/>
              <p:cNvSpPr/>
              <p:nvPr/>
            </p:nvSpPr>
            <p:spPr>
              <a:xfrm>
                <a:off x="4937956" y="4768992"/>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9"/>
              <p:cNvSpPr/>
              <p:nvPr/>
            </p:nvSpPr>
            <p:spPr>
              <a:xfrm>
                <a:off x="5092249" y="4768992"/>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19"/>
              <p:cNvSpPr/>
              <p:nvPr/>
            </p:nvSpPr>
            <p:spPr>
              <a:xfrm>
                <a:off x="5246541" y="4768992"/>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9"/>
              <p:cNvSpPr/>
              <p:nvPr/>
            </p:nvSpPr>
            <p:spPr>
              <a:xfrm>
                <a:off x="5400834" y="4768992"/>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9" name="Google Shape;179;p19"/>
            <p:cNvGrpSpPr/>
            <p:nvPr/>
          </p:nvGrpSpPr>
          <p:grpSpPr>
            <a:xfrm>
              <a:off x="3991535" y="4615036"/>
              <a:ext cx="1422534" cy="185108"/>
              <a:chOff x="4012200" y="4617784"/>
              <a:chExt cx="1422534" cy="185108"/>
            </a:xfrm>
          </p:grpSpPr>
          <p:sp>
            <p:nvSpPr>
              <p:cNvPr id="180" name="Google Shape;180;p19"/>
              <p:cNvSpPr/>
              <p:nvPr/>
            </p:nvSpPr>
            <p:spPr>
              <a:xfrm>
                <a:off x="4012200" y="4617784"/>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9"/>
              <p:cNvSpPr/>
              <p:nvPr/>
            </p:nvSpPr>
            <p:spPr>
              <a:xfrm>
                <a:off x="4166493" y="4617784"/>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19"/>
              <p:cNvSpPr/>
              <p:nvPr/>
            </p:nvSpPr>
            <p:spPr>
              <a:xfrm>
                <a:off x="4320785" y="4617784"/>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19"/>
              <p:cNvSpPr/>
              <p:nvPr/>
            </p:nvSpPr>
            <p:spPr>
              <a:xfrm>
                <a:off x="4475078" y="4617784"/>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19"/>
              <p:cNvSpPr/>
              <p:nvPr/>
            </p:nvSpPr>
            <p:spPr>
              <a:xfrm>
                <a:off x="4629371" y="4617784"/>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19"/>
              <p:cNvSpPr/>
              <p:nvPr/>
            </p:nvSpPr>
            <p:spPr>
              <a:xfrm>
                <a:off x="4783663" y="4617784"/>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19"/>
              <p:cNvSpPr/>
              <p:nvPr/>
            </p:nvSpPr>
            <p:spPr>
              <a:xfrm>
                <a:off x="4937956" y="4617784"/>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19"/>
              <p:cNvSpPr/>
              <p:nvPr/>
            </p:nvSpPr>
            <p:spPr>
              <a:xfrm>
                <a:off x="5092249" y="4617784"/>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19"/>
              <p:cNvSpPr/>
              <p:nvPr/>
            </p:nvSpPr>
            <p:spPr>
              <a:xfrm>
                <a:off x="5246541" y="4617784"/>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19"/>
              <p:cNvSpPr/>
              <p:nvPr/>
            </p:nvSpPr>
            <p:spPr>
              <a:xfrm>
                <a:off x="5400834" y="4617784"/>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19"/>
              <p:cNvSpPr/>
              <p:nvPr/>
            </p:nvSpPr>
            <p:spPr>
              <a:xfrm>
                <a:off x="4012200" y="4768992"/>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19"/>
              <p:cNvSpPr/>
              <p:nvPr/>
            </p:nvSpPr>
            <p:spPr>
              <a:xfrm>
                <a:off x="4166493" y="4768992"/>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9"/>
              <p:cNvSpPr/>
              <p:nvPr/>
            </p:nvSpPr>
            <p:spPr>
              <a:xfrm>
                <a:off x="4320785" y="4768992"/>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19"/>
              <p:cNvSpPr/>
              <p:nvPr/>
            </p:nvSpPr>
            <p:spPr>
              <a:xfrm>
                <a:off x="4475078" y="4768992"/>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19"/>
              <p:cNvSpPr/>
              <p:nvPr/>
            </p:nvSpPr>
            <p:spPr>
              <a:xfrm>
                <a:off x="4629371" y="4768992"/>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19"/>
              <p:cNvSpPr/>
              <p:nvPr/>
            </p:nvSpPr>
            <p:spPr>
              <a:xfrm>
                <a:off x="4783663" y="4768992"/>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19"/>
              <p:cNvSpPr/>
              <p:nvPr/>
            </p:nvSpPr>
            <p:spPr>
              <a:xfrm>
                <a:off x="4937956" y="4768992"/>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19"/>
              <p:cNvSpPr/>
              <p:nvPr/>
            </p:nvSpPr>
            <p:spPr>
              <a:xfrm>
                <a:off x="5092249" y="4768992"/>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19"/>
              <p:cNvSpPr/>
              <p:nvPr/>
            </p:nvSpPr>
            <p:spPr>
              <a:xfrm>
                <a:off x="5246541" y="4768992"/>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19"/>
              <p:cNvSpPr/>
              <p:nvPr/>
            </p:nvSpPr>
            <p:spPr>
              <a:xfrm>
                <a:off x="5400834" y="4768992"/>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0" name="Google Shape;200;p19"/>
            <p:cNvGrpSpPr/>
            <p:nvPr/>
          </p:nvGrpSpPr>
          <p:grpSpPr>
            <a:xfrm>
              <a:off x="3991535" y="4317820"/>
              <a:ext cx="1422534" cy="185108"/>
              <a:chOff x="4012200" y="4617784"/>
              <a:chExt cx="1422534" cy="185108"/>
            </a:xfrm>
          </p:grpSpPr>
          <p:sp>
            <p:nvSpPr>
              <p:cNvPr id="201" name="Google Shape;201;p19"/>
              <p:cNvSpPr/>
              <p:nvPr/>
            </p:nvSpPr>
            <p:spPr>
              <a:xfrm>
                <a:off x="4012200" y="4617784"/>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19"/>
              <p:cNvSpPr/>
              <p:nvPr/>
            </p:nvSpPr>
            <p:spPr>
              <a:xfrm>
                <a:off x="4166493" y="4617784"/>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19"/>
              <p:cNvSpPr/>
              <p:nvPr/>
            </p:nvSpPr>
            <p:spPr>
              <a:xfrm>
                <a:off x="4320785" y="4617784"/>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19"/>
              <p:cNvSpPr/>
              <p:nvPr/>
            </p:nvSpPr>
            <p:spPr>
              <a:xfrm>
                <a:off x="4475078" y="4617784"/>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19"/>
              <p:cNvSpPr/>
              <p:nvPr/>
            </p:nvSpPr>
            <p:spPr>
              <a:xfrm>
                <a:off x="4629371" y="4617784"/>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19"/>
              <p:cNvSpPr/>
              <p:nvPr/>
            </p:nvSpPr>
            <p:spPr>
              <a:xfrm>
                <a:off x="4783663" y="4617784"/>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19"/>
              <p:cNvSpPr/>
              <p:nvPr/>
            </p:nvSpPr>
            <p:spPr>
              <a:xfrm>
                <a:off x="4937956" y="4617784"/>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9"/>
              <p:cNvSpPr/>
              <p:nvPr/>
            </p:nvSpPr>
            <p:spPr>
              <a:xfrm>
                <a:off x="5092249" y="4617784"/>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19"/>
              <p:cNvSpPr/>
              <p:nvPr/>
            </p:nvSpPr>
            <p:spPr>
              <a:xfrm>
                <a:off x="5246541" y="4617784"/>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19"/>
              <p:cNvSpPr/>
              <p:nvPr/>
            </p:nvSpPr>
            <p:spPr>
              <a:xfrm>
                <a:off x="5400834" y="4617784"/>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19"/>
              <p:cNvSpPr/>
              <p:nvPr/>
            </p:nvSpPr>
            <p:spPr>
              <a:xfrm>
                <a:off x="4012200" y="4768992"/>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19"/>
              <p:cNvSpPr/>
              <p:nvPr/>
            </p:nvSpPr>
            <p:spPr>
              <a:xfrm>
                <a:off x="4166493" y="4768992"/>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19"/>
              <p:cNvSpPr/>
              <p:nvPr/>
            </p:nvSpPr>
            <p:spPr>
              <a:xfrm>
                <a:off x="4320785" y="4768992"/>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9"/>
              <p:cNvSpPr/>
              <p:nvPr/>
            </p:nvSpPr>
            <p:spPr>
              <a:xfrm>
                <a:off x="4475078" y="4768992"/>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9"/>
              <p:cNvSpPr/>
              <p:nvPr/>
            </p:nvSpPr>
            <p:spPr>
              <a:xfrm>
                <a:off x="4629371" y="4768992"/>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19"/>
              <p:cNvSpPr/>
              <p:nvPr/>
            </p:nvSpPr>
            <p:spPr>
              <a:xfrm>
                <a:off x="4783663" y="4768992"/>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19"/>
              <p:cNvSpPr/>
              <p:nvPr/>
            </p:nvSpPr>
            <p:spPr>
              <a:xfrm>
                <a:off x="4937956" y="4768992"/>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19"/>
              <p:cNvSpPr/>
              <p:nvPr/>
            </p:nvSpPr>
            <p:spPr>
              <a:xfrm>
                <a:off x="5092249" y="4768992"/>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19"/>
              <p:cNvSpPr/>
              <p:nvPr/>
            </p:nvSpPr>
            <p:spPr>
              <a:xfrm>
                <a:off x="5246541" y="4768992"/>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19"/>
              <p:cNvSpPr/>
              <p:nvPr/>
            </p:nvSpPr>
            <p:spPr>
              <a:xfrm>
                <a:off x="5400834" y="4768992"/>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1" name="Google Shape;221;p19"/>
            <p:cNvGrpSpPr/>
            <p:nvPr/>
          </p:nvGrpSpPr>
          <p:grpSpPr>
            <a:xfrm>
              <a:off x="3991535" y="4020604"/>
              <a:ext cx="1422534" cy="185108"/>
              <a:chOff x="4012200" y="4617784"/>
              <a:chExt cx="1422534" cy="185108"/>
            </a:xfrm>
          </p:grpSpPr>
          <p:sp>
            <p:nvSpPr>
              <p:cNvPr id="222" name="Google Shape;222;p19"/>
              <p:cNvSpPr/>
              <p:nvPr/>
            </p:nvSpPr>
            <p:spPr>
              <a:xfrm>
                <a:off x="4012200" y="4617784"/>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19"/>
              <p:cNvSpPr/>
              <p:nvPr/>
            </p:nvSpPr>
            <p:spPr>
              <a:xfrm>
                <a:off x="4166493" y="4617784"/>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19"/>
              <p:cNvSpPr/>
              <p:nvPr/>
            </p:nvSpPr>
            <p:spPr>
              <a:xfrm>
                <a:off x="4320785" y="4617784"/>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19"/>
              <p:cNvSpPr/>
              <p:nvPr/>
            </p:nvSpPr>
            <p:spPr>
              <a:xfrm>
                <a:off x="4475078" y="4617784"/>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19"/>
              <p:cNvSpPr/>
              <p:nvPr/>
            </p:nvSpPr>
            <p:spPr>
              <a:xfrm>
                <a:off x="4629371" y="4617784"/>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19"/>
              <p:cNvSpPr/>
              <p:nvPr/>
            </p:nvSpPr>
            <p:spPr>
              <a:xfrm>
                <a:off x="4783663" y="4617784"/>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19"/>
              <p:cNvSpPr/>
              <p:nvPr/>
            </p:nvSpPr>
            <p:spPr>
              <a:xfrm>
                <a:off x="4937956" y="4617784"/>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19"/>
              <p:cNvSpPr/>
              <p:nvPr/>
            </p:nvSpPr>
            <p:spPr>
              <a:xfrm>
                <a:off x="5092249" y="4617784"/>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19"/>
              <p:cNvSpPr/>
              <p:nvPr/>
            </p:nvSpPr>
            <p:spPr>
              <a:xfrm>
                <a:off x="5246541" y="4617784"/>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19"/>
              <p:cNvSpPr/>
              <p:nvPr/>
            </p:nvSpPr>
            <p:spPr>
              <a:xfrm>
                <a:off x="5400834" y="4617784"/>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19"/>
              <p:cNvSpPr/>
              <p:nvPr/>
            </p:nvSpPr>
            <p:spPr>
              <a:xfrm>
                <a:off x="4012200" y="4768992"/>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19"/>
              <p:cNvSpPr/>
              <p:nvPr/>
            </p:nvSpPr>
            <p:spPr>
              <a:xfrm>
                <a:off x="4166493" y="4768992"/>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19"/>
              <p:cNvSpPr/>
              <p:nvPr/>
            </p:nvSpPr>
            <p:spPr>
              <a:xfrm>
                <a:off x="4320785" y="4768992"/>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19"/>
              <p:cNvSpPr/>
              <p:nvPr/>
            </p:nvSpPr>
            <p:spPr>
              <a:xfrm>
                <a:off x="4475078" y="4768992"/>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9"/>
              <p:cNvSpPr/>
              <p:nvPr/>
            </p:nvSpPr>
            <p:spPr>
              <a:xfrm>
                <a:off x="4629371" y="4768992"/>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19"/>
              <p:cNvSpPr/>
              <p:nvPr/>
            </p:nvSpPr>
            <p:spPr>
              <a:xfrm>
                <a:off x="4783663" y="4768992"/>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9"/>
              <p:cNvSpPr/>
              <p:nvPr/>
            </p:nvSpPr>
            <p:spPr>
              <a:xfrm>
                <a:off x="4937956" y="4768992"/>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9"/>
              <p:cNvSpPr/>
              <p:nvPr/>
            </p:nvSpPr>
            <p:spPr>
              <a:xfrm>
                <a:off x="5092249" y="4768992"/>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19"/>
              <p:cNvSpPr/>
              <p:nvPr/>
            </p:nvSpPr>
            <p:spPr>
              <a:xfrm>
                <a:off x="5246541" y="4768992"/>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19"/>
              <p:cNvSpPr/>
              <p:nvPr/>
            </p:nvSpPr>
            <p:spPr>
              <a:xfrm>
                <a:off x="5400834" y="4768992"/>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42" name="Google Shape;242;p19"/>
          <p:cNvSpPr txBox="1"/>
          <p:nvPr>
            <p:ph idx="1" type="body"/>
          </p:nvPr>
        </p:nvSpPr>
        <p:spPr>
          <a:xfrm>
            <a:off x="584884" y="961127"/>
            <a:ext cx="7717200" cy="473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SzPts val="1400"/>
              <a:buNone/>
              <a:defRPr b="0" i="0" sz="1300">
                <a:solidFill>
                  <a:schemeClr val="dk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43" name="Google Shape;243;p19"/>
          <p:cNvSpPr txBox="1"/>
          <p:nvPr>
            <p:ph type="title"/>
          </p:nvPr>
        </p:nvSpPr>
        <p:spPr>
          <a:xfrm>
            <a:off x="584884" y="329545"/>
            <a:ext cx="7717500" cy="51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700"/>
              <a:buNone/>
              <a:defRPr b="0" i="0" sz="1800">
                <a:solidFill>
                  <a:schemeClr val="dk1"/>
                </a:solidFill>
                <a:latin typeface="Arial"/>
                <a:ea typeface="Arial"/>
                <a:cs typeface="Arial"/>
                <a:sym typeface="Aria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p:txBody>
      </p:sp>
      <p:grpSp>
        <p:nvGrpSpPr>
          <p:cNvPr id="244" name="Google Shape;244;p19"/>
          <p:cNvGrpSpPr/>
          <p:nvPr/>
        </p:nvGrpSpPr>
        <p:grpSpPr>
          <a:xfrm>
            <a:off x="-841594" y="-227782"/>
            <a:ext cx="1896665" cy="1076756"/>
            <a:chOff x="3991535" y="4020604"/>
            <a:chExt cx="1422534" cy="1076756"/>
          </a:xfrm>
        </p:grpSpPr>
        <p:grpSp>
          <p:nvGrpSpPr>
            <p:cNvPr id="245" name="Google Shape;245;p19"/>
            <p:cNvGrpSpPr/>
            <p:nvPr/>
          </p:nvGrpSpPr>
          <p:grpSpPr>
            <a:xfrm>
              <a:off x="3991535" y="4912252"/>
              <a:ext cx="1422534" cy="185108"/>
              <a:chOff x="4012200" y="4617784"/>
              <a:chExt cx="1422534" cy="185108"/>
            </a:xfrm>
          </p:grpSpPr>
          <p:sp>
            <p:nvSpPr>
              <p:cNvPr id="246" name="Google Shape;246;p19"/>
              <p:cNvSpPr/>
              <p:nvPr/>
            </p:nvSpPr>
            <p:spPr>
              <a:xfrm>
                <a:off x="4012200" y="4617784"/>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19"/>
              <p:cNvSpPr/>
              <p:nvPr/>
            </p:nvSpPr>
            <p:spPr>
              <a:xfrm>
                <a:off x="4166493" y="4617784"/>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19"/>
              <p:cNvSpPr/>
              <p:nvPr/>
            </p:nvSpPr>
            <p:spPr>
              <a:xfrm>
                <a:off x="4320785" y="4617784"/>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19"/>
              <p:cNvSpPr/>
              <p:nvPr/>
            </p:nvSpPr>
            <p:spPr>
              <a:xfrm>
                <a:off x="4475078" y="4617784"/>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19"/>
              <p:cNvSpPr/>
              <p:nvPr/>
            </p:nvSpPr>
            <p:spPr>
              <a:xfrm>
                <a:off x="4629371" y="4617784"/>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19"/>
              <p:cNvSpPr/>
              <p:nvPr/>
            </p:nvSpPr>
            <p:spPr>
              <a:xfrm>
                <a:off x="4783663" y="4617784"/>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19"/>
              <p:cNvSpPr/>
              <p:nvPr/>
            </p:nvSpPr>
            <p:spPr>
              <a:xfrm>
                <a:off x="4937956" y="4617784"/>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19"/>
              <p:cNvSpPr/>
              <p:nvPr/>
            </p:nvSpPr>
            <p:spPr>
              <a:xfrm>
                <a:off x="5092249" y="4617784"/>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19"/>
              <p:cNvSpPr/>
              <p:nvPr/>
            </p:nvSpPr>
            <p:spPr>
              <a:xfrm>
                <a:off x="5246541" y="4617784"/>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19"/>
              <p:cNvSpPr/>
              <p:nvPr/>
            </p:nvSpPr>
            <p:spPr>
              <a:xfrm>
                <a:off x="5400834" y="4617784"/>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19"/>
              <p:cNvSpPr/>
              <p:nvPr/>
            </p:nvSpPr>
            <p:spPr>
              <a:xfrm>
                <a:off x="4012200" y="4768992"/>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19"/>
              <p:cNvSpPr/>
              <p:nvPr/>
            </p:nvSpPr>
            <p:spPr>
              <a:xfrm>
                <a:off x="4166493" y="4768992"/>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19"/>
              <p:cNvSpPr/>
              <p:nvPr/>
            </p:nvSpPr>
            <p:spPr>
              <a:xfrm>
                <a:off x="4320785" y="4768992"/>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19"/>
              <p:cNvSpPr/>
              <p:nvPr/>
            </p:nvSpPr>
            <p:spPr>
              <a:xfrm>
                <a:off x="4475078" y="4768992"/>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19"/>
              <p:cNvSpPr/>
              <p:nvPr/>
            </p:nvSpPr>
            <p:spPr>
              <a:xfrm>
                <a:off x="4629371" y="4768992"/>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19"/>
              <p:cNvSpPr/>
              <p:nvPr/>
            </p:nvSpPr>
            <p:spPr>
              <a:xfrm>
                <a:off x="4783663" y="4768992"/>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19"/>
              <p:cNvSpPr/>
              <p:nvPr/>
            </p:nvSpPr>
            <p:spPr>
              <a:xfrm>
                <a:off x="4937956" y="4768992"/>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19"/>
              <p:cNvSpPr/>
              <p:nvPr/>
            </p:nvSpPr>
            <p:spPr>
              <a:xfrm>
                <a:off x="5092249" y="4768992"/>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19"/>
              <p:cNvSpPr/>
              <p:nvPr/>
            </p:nvSpPr>
            <p:spPr>
              <a:xfrm>
                <a:off x="5246541" y="4768992"/>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19"/>
              <p:cNvSpPr/>
              <p:nvPr/>
            </p:nvSpPr>
            <p:spPr>
              <a:xfrm>
                <a:off x="5400834" y="4768992"/>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6" name="Google Shape;266;p19"/>
            <p:cNvGrpSpPr/>
            <p:nvPr/>
          </p:nvGrpSpPr>
          <p:grpSpPr>
            <a:xfrm>
              <a:off x="3991535" y="4615036"/>
              <a:ext cx="1422534" cy="185108"/>
              <a:chOff x="4012200" y="4617784"/>
              <a:chExt cx="1422534" cy="185108"/>
            </a:xfrm>
          </p:grpSpPr>
          <p:sp>
            <p:nvSpPr>
              <p:cNvPr id="267" name="Google Shape;267;p19"/>
              <p:cNvSpPr/>
              <p:nvPr/>
            </p:nvSpPr>
            <p:spPr>
              <a:xfrm>
                <a:off x="4012200" y="4617784"/>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19"/>
              <p:cNvSpPr/>
              <p:nvPr/>
            </p:nvSpPr>
            <p:spPr>
              <a:xfrm>
                <a:off x="4166493" y="4617784"/>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19"/>
              <p:cNvSpPr/>
              <p:nvPr/>
            </p:nvSpPr>
            <p:spPr>
              <a:xfrm>
                <a:off x="4320785" y="4617784"/>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19"/>
              <p:cNvSpPr/>
              <p:nvPr/>
            </p:nvSpPr>
            <p:spPr>
              <a:xfrm>
                <a:off x="4475078" y="4617784"/>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19"/>
              <p:cNvSpPr/>
              <p:nvPr/>
            </p:nvSpPr>
            <p:spPr>
              <a:xfrm>
                <a:off x="4629371" y="4617784"/>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19"/>
              <p:cNvSpPr/>
              <p:nvPr/>
            </p:nvSpPr>
            <p:spPr>
              <a:xfrm>
                <a:off x="4783663" y="4617784"/>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19"/>
              <p:cNvSpPr/>
              <p:nvPr/>
            </p:nvSpPr>
            <p:spPr>
              <a:xfrm>
                <a:off x="4937956" y="4617784"/>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19"/>
              <p:cNvSpPr/>
              <p:nvPr/>
            </p:nvSpPr>
            <p:spPr>
              <a:xfrm>
                <a:off x="5092249" y="4617784"/>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19"/>
              <p:cNvSpPr/>
              <p:nvPr/>
            </p:nvSpPr>
            <p:spPr>
              <a:xfrm>
                <a:off x="5246541" y="4617784"/>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19"/>
              <p:cNvSpPr/>
              <p:nvPr/>
            </p:nvSpPr>
            <p:spPr>
              <a:xfrm>
                <a:off x="5400834" y="4617784"/>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19"/>
              <p:cNvSpPr/>
              <p:nvPr/>
            </p:nvSpPr>
            <p:spPr>
              <a:xfrm>
                <a:off x="4012200" y="4768992"/>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19"/>
              <p:cNvSpPr/>
              <p:nvPr/>
            </p:nvSpPr>
            <p:spPr>
              <a:xfrm>
                <a:off x="4166493" y="4768992"/>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19"/>
              <p:cNvSpPr/>
              <p:nvPr/>
            </p:nvSpPr>
            <p:spPr>
              <a:xfrm>
                <a:off x="4320785" y="4768992"/>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19"/>
              <p:cNvSpPr/>
              <p:nvPr/>
            </p:nvSpPr>
            <p:spPr>
              <a:xfrm>
                <a:off x="4475078" y="4768992"/>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19"/>
              <p:cNvSpPr/>
              <p:nvPr/>
            </p:nvSpPr>
            <p:spPr>
              <a:xfrm>
                <a:off x="4629371" y="4768992"/>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19"/>
              <p:cNvSpPr/>
              <p:nvPr/>
            </p:nvSpPr>
            <p:spPr>
              <a:xfrm>
                <a:off x="4783663" y="4768992"/>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19"/>
              <p:cNvSpPr/>
              <p:nvPr/>
            </p:nvSpPr>
            <p:spPr>
              <a:xfrm>
                <a:off x="4937956" y="4768992"/>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19"/>
              <p:cNvSpPr/>
              <p:nvPr/>
            </p:nvSpPr>
            <p:spPr>
              <a:xfrm>
                <a:off x="5092249" y="4768992"/>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19"/>
              <p:cNvSpPr/>
              <p:nvPr/>
            </p:nvSpPr>
            <p:spPr>
              <a:xfrm>
                <a:off x="5246541" y="4768992"/>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19"/>
              <p:cNvSpPr/>
              <p:nvPr/>
            </p:nvSpPr>
            <p:spPr>
              <a:xfrm>
                <a:off x="5400834" y="4768992"/>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7" name="Google Shape;287;p19"/>
            <p:cNvGrpSpPr/>
            <p:nvPr/>
          </p:nvGrpSpPr>
          <p:grpSpPr>
            <a:xfrm>
              <a:off x="3991535" y="4317820"/>
              <a:ext cx="1422534" cy="185108"/>
              <a:chOff x="4012200" y="4617784"/>
              <a:chExt cx="1422534" cy="185108"/>
            </a:xfrm>
          </p:grpSpPr>
          <p:sp>
            <p:nvSpPr>
              <p:cNvPr id="288" name="Google Shape;288;p19"/>
              <p:cNvSpPr/>
              <p:nvPr/>
            </p:nvSpPr>
            <p:spPr>
              <a:xfrm>
                <a:off x="4012200" y="4617784"/>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19"/>
              <p:cNvSpPr/>
              <p:nvPr/>
            </p:nvSpPr>
            <p:spPr>
              <a:xfrm>
                <a:off x="4166493" y="4617784"/>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19"/>
              <p:cNvSpPr/>
              <p:nvPr/>
            </p:nvSpPr>
            <p:spPr>
              <a:xfrm>
                <a:off x="4320785" y="4617784"/>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19"/>
              <p:cNvSpPr/>
              <p:nvPr/>
            </p:nvSpPr>
            <p:spPr>
              <a:xfrm>
                <a:off x="4475078" y="4617784"/>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19"/>
              <p:cNvSpPr/>
              <p:nvPr/>
            </p:nvSpPr>
            <p:spPr>
              <a:xfrm>
                <a:off x="4629371" y="4617784"/>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19"/>
              <p:cNvSpPr/>
              <p:nvPr/>
            </p:nvSpPr>
            <p:spPr>
              <a:xfrm>
                <a:off x="4783663" y="4617784"/>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19"/>
              <p:cNvSpPr/>
              <p:nvPr/>
            </p:nvSpPr>
            <p:spPr>
              <a:xfrm>
                <a:off x="4937956" y="4617784"/>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19"/>
              <p:cNvSpPr/>
              <p:nvPr/>
            </p:nvSpPr>
            <p:spPr>
              <a:xfrm>
                <a:off x="5092249" y="4617784"/>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19"/>
              <p:cNvSpPr/>
              <p:nvPr/>
            </p:nvSpPr>
            <p:spPr>
              <a:xfrm>
                <a:off x="5246541" y="4617784"/>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19"/>
              <p:cNvSpPr/>
              <p:nvPr/>
            </p:nvSpPr>
            <p:spPr>
              <a:xfrm>
                <a:off x="5400834" y="4617784"/>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19"/>
              <p:cNvSpPr/>
              <p:nvPr/>
            </p:nvSpPr>
            <p:spPr>
              <a:xfrm>
                <a:off x="4012200" y="4768992"/>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19"/>
              <p:cNvSpPr/>
              <p:nvPr/>
            </p:nvSpPr>
            <p:spPr>
              <a:xfrm>
                <a:off x="4166493" y="4768992"/>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19"/>
              <p:cNvSpPr/>
              <p:nvPr/>
            </p:nvSpPr>
            <p:spPr>
              <a:xfrm>
                <a:off x="4320785" y="4768992"/>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19"/>
              <p:cNvSpPr/>
              <p:nvPr/>
            </p:nvSpPr>
            <p:spPr>
              <a:xfrm>
                <a:off x="4475078" y="4768992"/>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19"/>
              <p:cNvSpPr/>
              <p:nvPr/>
            </p:nvSpPr>
            <p:spPr>
              <a:xfrm>
                <a:off x="4629371" y="4768992"/>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19"/>
              <p:cNvSpPr/>
              <p:nvPr/>
            </p:nvSpPr>
            <p:spPr>
              <a:xfrm>
                <a:off x="4783663" y="4768992"/>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19"/>
              <p:cNvSpPr/>
              <p:nvPr/>
            </p:nvSpPr>
            <p:spPr>
              <a:xfrm>
                <a:off x="4937956" y="4768992"/>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19"/>
              <p:cNvSpPr/>
              <p:nvPr/>
            </p:nvSpPr>
            <p:spPr>
              <a:xfrm>
                <a:off x="5092249" y="4768992"/>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19"/>
              <p:cNvSpPr/>
              <p:nvPr/>
            </p:nvSpPr>
            <p:spPr>
              <a:xfrm>
                <a:off x="5246541" y="4768992"/>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19"/>
              <p:cNvSpPr/>
              <p:nvPr/>
            </p:nvSpPr>
            <p:spPr>
              <a:xfrm>
                <a:off x="5400834" y="4768992"/>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8" name="Google Shape;308;p19"/>
            <p:cNvGrpSpPr/>
            <p:nvPr/>
          </p:nvGrpSpPr>
          <p:grpSpPr>
            <a:xfrm>
              <a:off x="3991535" y="4020604"/>
              <a:ext cx="1422534" cy="185108"/>
              <a:chOff x="4012200" y="4617784"/>
              <a:chExt cx="1422534" cy="185108"/>
            </a:xfrm>
          </p:grpSpPr>
          <p:sp>
            <p:nvSpPr>
              <p:cNvPr id="309" name="Google Shape;309;p19"/>
              <p:cNvSpPr/>
              <p:nvPr/>
            </p:nvSpPr>
            <p:spPr>
              <a:xfrm>
                <a:off x="4012200" y="4617784"/>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19"/>
              <p:cNvSpPr/>
              <p:nvPr/>
            </p:nvSpPr>
            <p:spPr>
              <a:xfrm>
                <a:off x="4166493" y="4617784"/>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19"/>
              <p:cNvSpPr/>
              <p:nvPr/>
            </p:nvSpPr>
            <p:spPr>
              <a:xfrm>
                <a:off x="4320785" y="4617784"/>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19"/>
              <p:cNvSpPr/>
              <p:nvPr/>
            </p:nvSpPr>
            <p:spPr>
              <a:xfrm>
                <a:off x="4475078" y="4617784"/>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19"/>
              <p:cNvSpPr/>
              <p:nvPr/>
            </p:nvSpPr>
            <p:spPr>
              <a:xfrm>
                <a:off x="4629371" y="4617784"/>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19"/>
              <p:cNvSpPr/>
              <p:nvPr/>
            </p:nvSpPr>
            <p:spPr>
              <a:xfrm>
                <a:off x="4783663" y="4617784"/>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19"/>
              <p:cNvSpPr/>
              <p:nvPr/>
            </p:nvSpPr>
            <p:spPr>
              <a:xfrm>
                <a:off x="4937956" y="4617784"/>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19"/>
              <p:cNvSpPr/>
              <p:nvPr/>
            </p:nvSpPr>
            <p:spPr>
              <a:xfrm>
                <a:off x="5092249" y="4617784"/>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19"/>
              <p:cNvSpPr/>
              <p:nvPr/>
            </p:nvSpPr>
            <p:spPr>
              <a:xfrm>
                <a:off x="5246541" y="4617784"/>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19"/>
              <p:cNvSpPr/>
              <p:nvPr/>
            </p:nvSpPr>
            <p:spPr>
              <a:xfrm>
                <a:off x="5400834" y="4617784"/>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19"/>
              <p:cNvSpPr/>
              <p:nvPr/>
            </p:nvSpPr>
            <p:spPr>
              <a:xfrm>
                <a:off x="4012200" y="4768992"/>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19"/>
              <p:cNvSpPr/>
              <p:nvPr/>
            </p:nvSpPr>
            <p:spPr>
              <a:xfrm>
                <a:off x="4166493" y="4768992"/>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19"/>
              <p:cNvSpPr/>
              <p:nvPr/>
            </p:nvSpPr>
            <p:spPr>
              <a:xfrm>
                <a:off x="4320785" y="4768992"/>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19"/>
              <p:cNvSpPr/>
              <p:nvPr/>
            </p:nvSpPr>
            <p:spPr>
              <a:xfrm>
                <a:off x="4475078" y="4768992"/>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19"/>
              <p:cNvSpPr/>
              <p:nvPr/>
            </p:nvSpPr>
            <p:spPr>
              <a:xfrm>
                <a:off x="4629371" y="4768992"/>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19"/>
              <p:cNvSpPr/>
              <p:nvPr/>
            </p:nvSpPr>
            <p:spPr>
              <a:xfrm>
                <a:off x="4783663" y="4768992"/>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19"/>
              <p:cNvSpPr/>
              <p:nvPr/>
            </p:nvSpPr>
            <p:spPr>
              <a:xfrm>
                <a:off x="4937956" y="4768992"/>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19"/>
              <p:cNvSpPr/>
              <p:nvPr/>
            </p:nvSpPr>
            <p:spPr>
              <a:xfrm>
                <a:off x="5092249" y="4768992"/>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19"/>
              <p:cNvSpPr/>
              <p:nvPr/>
            </p:nvSpPr>
            <p:spPr>
              <a:xfrm>
                <a:off x="5246541" y="4768992"/>
                <a:ext cx="33900" cy="33900"/>
              </a:xfrm>
              <a:prstGeom prst="rect">
                <a:avLst/>
              </a:prstGeom>
              <a:solidFill>
                <a:srgbClr val="FFC2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19"/>
              <p:cNvSpPr/>
              <p:nvPr/>
            </p:nvSpPr>
            <p:spPr>
              <a:xfrm>
                <a:off x="5400834" y="4768992"/>
                <a:ext cx="33900" cy="339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1_Title and body">
    <p:bg>
      <p:bgPr>
        <a:solidFill>
          <a:srgbClr val="FFC20F"/>
        </a:solidFill>
      </p:bgPr>
    </p:bg>
    <p:spTree>
      <p:nvGrpSpPr>
        <p:cNvPr id="329" name="Shape 329"/>
        <p:cNvGrpSpPr/>
        <p:nvPr/>
      </p:nvGrpSpPr>
      <p:grpSpPr>
        <a:xfrm>
          <a:off x="0" y="0"/>
          <a:ext cx="0" cy="0"/>
          <a:chOff x="0" y="0"/>
          <a:chExt cx="0" cy="0"/>
        </a:xfrm>
      </p:grpSpPr>
      <p:sp>
        <p:nvSpPr>
          <p:cNvPr id="330" name="Google Shape;330;p20"/>
          <p:cNvSpPr/>
          <p:nvPr/>
        </p:nvSpPr>
        <p:spPr>
          <a:xfrm>
            <a:off x="-588975" y="0"/>
            <a:ext cx="10322100" cy="5143500"/>
          </a:xfrm>
          <a:prstGeom prst="parallelogram">
            <a:avLst>
              <a:gd fmla="val 13021" name="adj"/>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1" name="Google Shape;331;p20"/>
          <p:cNvSpPr txBox="1"/>
          <p:nvPr>
            <p:ph idx="1" type="body"/>
          </p:nvPr>
        </p:nvSpPr>
        <p:spPr>
          <a:xfrm>
            <a:off x="718073" y="1340380"/>
            <a:ext cx="7717200" cy="4737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SzPts val="1400"/>
              <a:buNone/>
              <a:defRPr b="0" i="0" sz="1300">
                <a:solidFill>
                  <a:schemeClr val="dk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32" name="Google Shape;332;p20"/>
          <p:cNvSpPr txBox="1"/>
          <p:nvPr>
            <p:ph type="title"/>
          </p:nvPr>
        </p:nvSpPr>
        <p:spPr>
          <a:xfrm>
            <a:off x="718073" y="708798"/>
            <a:ext cx="7717500" cy="519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0" i="0" sz="1800">
                <a:solidFill>
                  <a:schemeClr val="dk1"/>
                </a:solidFill>
                <a:latin typeface="Arial"/>
                <a:ea typeface="Arial"/>
                <a:cs typeface="Arial"/>
                <a:sym typeface="Aria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p:txBody>
      </p:sp>
      <p:sp>
        <p:nvSpPr>
          <p:cNvPr id="333" name="Google Shape;333;p20"/>
          <p:cNvSpPr/>
          <p:nvPr/>
        </p:nvSpPr>
        <p:spPr>
          <a:xfrm>
            <a:off x="4301067" y="4887268"/>
            <a:ext cx="4572000" cy="2001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6D6D6D"/>
                </a:solidFill>
                <a:latin typeface="Arial"/>
                <a:ea typeface="Arial"/>
                <a:cs typeface="Arial"/>
                <a:sym typeface="Arial"/>
              </a:rPr>
              <a:t>Copyright © HBLAB All Rights Reserved.</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design ">
  <p:cSld name="TITLE_ONLY_1">
    <p:spTree>
      <p:nvGrpSpPr>
        <p:cNvPr id="334" name="Shape 334"/>
        <p:cNvGrpSpPr/>
        <p:nvPr/>
      </p:nvGrpSpPr>
      <p:grpSpPr>
        <a:xfrm>
          <a:off x="0" y="0"/>
          <a:ext cx="0" cy="0"/>
          <a:chOff x="0" y="0"/>
          <a:chExt cx="0" cy="0"/>
        </a:xfrm>
      </p:grpSpPr>
      <p:sp>
        <p:nvSpPr>
          <p:cNvPr id="335" name="Google Shape;335;p21"/>
          <p:cNvSpPr/>
          <p:nvPr/>
        </p:nvSpPr>
        <p:spPr>
          <a:xfrm flipH="1" rot="10800000">
            <a:off x="-487681" y="4793403"/>
            <a:ext cx="10902243" cy="350096"/>
          </a:xfrm>
          <a:custGeom>
            <a:rect b="b" l="l" r="r" t="t"/>
            <a:pathLst>
              <a:path extrusionOk="0" h="32842" w="106071">
                <a:moveTo>
                  <a:pt x="0" y="0"/>
                </a:moveTo>
                <a:cubicBezTo>
                  <a:pt x="268" y="12588"/>
                  <a:pt x="3048" y="30882"/>
                  <a:pt x="17958" y="32682"/>
                </a:cubicBezTo>
                <a:cubicBezTo>
                  <a:pt x="18773" y="32791"/>
                  <a:pt x="19551" y="32842"/>
                  <a:pt x="20296" y="32842"/>
                </a:cubicBezTo>
                <a:cubicBezTo>
                  <a:pt x="28772" y="32842"/>
                  <a:pt x="33080" y="26197"/>
                  <a:pt x="40843" y="23689"/>
                </a:cubicBezTo>
                <a:cubicBezTo>
                  <a:pt x="42422" y="23190"/>
                  <a:pt x="43927" y="22969"/>
                  <a:pt x="45385" y="22969"/>
                </a:cubicBezTo>
                <a:cubicBezTo>
                  <a:pt x="49458" y="22969"/>
                  <a:pt x="53175" y="24682"/>
                  <a:pt x="57190" y="26686"/>
                </a:cubicBezTo>
                <a:cubicBezTo>
                  <a:pt x="63231" y="29543"/>
                  <a:pt x="69625" y="31249"/>
                  <a:pt x="75784" y="31249"/>
                </a:cubicBezTo>
                <a:cubicBezTo>
                  <a:pt x="84905" y="31249"/>
                  <a:pt x="93511" y="27512"/>
                  <a:pt x="99691" y="18244"/>
                </a:cubicBezTo>
                <a:cubicBezTo>
                  <a:pt x="103145" y="12944"/>
                  <a:pt x="105819" y="6482"/>
                  <a:pt x="106071" y="0"/>
                </a:cubicBezTo>
                <a:close/>
              </a:path>
            </a:pathLst>
          </a:custGeom>
          <a:solidFill>
            <a:srgbClr val="FFDE55"/>
          </a:solid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Meiryo"/>
              <a:ea typeface="Meiryo"/>
              <a:cs typeface="Meiryo"/>
              <a:sym typeface="Meiryo"/>
            </a:endParaRPr>
          </a:p>
        </p:txBody>
      </p:sp>
      <p:sp>
        <p:nvSpPr>
          <p:cNvPr id="336" name="Google Shape;336;p21"/>
          <p:cNvSpPr/>
          <p:nvPr/>
        </p:nvSpPr>
        <p:spPr>
          <a:xfrm rot="10800000">
            <a:off x="7238139" y="64"/>
            <a:ext cx="1905854" cy="537022"/>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rgbClr val="FFC530"/>
          </a:solid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Meiryo"/>
              <a:ea typeface="Meiryo"/>
              <a:cs typeface="Meiryo"/>
              <a:sym typeface="Meiryo"/>
            </a:endParaRPr>
          </a:p>
        </p:txBody>
      </p:sp>
      <p:sp>
        <p:nvSpPr>
          <p:cNvPr id="337" name="Google Shape;337;p21"/>
          <p:cNvSpPr txBox="1"/>
          <p:nvPr>
            <p:ph type="title"/>
          </p:nvPr>
        </p:nvSpPr>
        <p:spPr>
          <a:xfrm>
            <a:off x="720000" y="445025"/>
            <a:ext cx="7692000" cy="420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0" i="0" sz="2000">
                <a:latin typeface="Meiryo"/>
                <a:ea typeface="Meiryo"/>
                <a:cs typeface="Meiryo"/>
                <a:sym typeface="Meiry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8" name="Google Shape;338;p21"/>
          <p:cNvSpPr txBox="1"/>
          <p:nvPr>
            <p:ph idx="1" type="body"/>
          </p:nvPr>
        </p:nvSpPr>
        <p:spPr>
          <a:xfrm>
            <a:off x="720000" y="1003050"/>
            <a:ext cx="7692000" cy="5370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800"/>
              <a:buFont typeface="Open Sans"/>
              <a:buNone/>
              <a:defRPr b="0" i="0" sz="1200">
                <a:latin typeface="Meiryo"/>
                <a:ea typeface="Meiryo"/>
                <a:cs typeface="Meiryo"/>
                <a:sym typeface="Meiryo"/>
              </a:defRPr>
            </a:lvl1pPr>
            <a:lvl2pPr indent="-279400" lvl="1" marL="914400" algn="l">
              <a:lnSpc>
                <a:spcPct val="100000"/>
              </a:lnSpc>
              <a:spcBef>
                <a:spcPts val="0"/>
              </a:spcBef>
              <a:spcAft>
                <a:spcPts val="0"/>
              </a:spcAft>
              <a:buSzPts val="800"/>
              <a:buFont typeface="Open Sans"/>
              <a:buChar char="○"/>
              <a:defRPr sz="900"/>
            </a:lvl2pPr>
            <a:lvl3pPr indent="-279400" lvl="2" marL="1371600" algn="l">
              <a:lnSpc>
                <a:spcPct val="100000"/>
              </a:lnSpc>
              <a:spcBef>
                <a:spcPts val="1200"/>
              </a:spcBef>
              <a:spcAft>
                <a:spcPts val="0"/>
              </a:spcAft>
              <a:buSzPts val="800"/>
              <a:buFont typeface="Open Sans"/>
              <a:buChar char="■"/>
              <a:defRPr sz="900"/>
            </a:lvl3pPr>
            <a:lvl4pPr indent="-279400" lvl="3" marL="1828800" algn="l">
              <a:lnSpc>
                <a:spcPct val="100000"/>
              </a:lnSpc>
              <a:spcBef>
                <a:spcPts val="1200"/>
              </a:spcBef>
              <a:spcAft>
                <a:spcPts val="0"/>
              </a:spcAft>
              <a:buSzPts val="800"/>
              <a:buFont typeface="Open Sans"/>
              <a:buChar char="●"/>
              <a:defRPr sz="900"/>
            </a:lvl4pPr>
            <a:lvl5pPr indent="-298450" lvl="4" marL="2286000" algn="l">
              <a:lnSpc>
                <a:spcPct val="100000"/>
              </a:lnSpc>
              <a:spcBef>
                <a:spcPts val="1200"/>
              </a:spcBef>
              <a:spcAft>
                <a:spcPts val="0"/>
              </a:spcAft>
              <a:buSzPts val="1100"/>
              <a:buFont typeface="Open Sans"/>
              <a:buChar char="○"/>
              <a:defRPr sz="900"/>
            </a:lvl5pPr>
            <a:lvl6pPr indent="-298450" lvl="5" marL="2743200" algn="l">
              <a:lnSpc>
                <a:spcPct val="100000"/>
              </a:lnSpc>
              <a:spcBef>
                <a:spcPts val="1200"/>
              </a:spcBef>
              <a:spcAft>
                <a:spcPts val="0"/>
              </a:spcAft>
              <a:buSzPts val="1100"/>
              <a:buFont typeface="Open Sans"/>
              <a:buChar char="■"/>
              <a:defRPr sz="900"/>
            </a:lvl6pPr>
            <a:lvl7pPr indent="-273050" lvl="6" marL="3200400" algn="l">
              <a:lnSpc>
                <a:spcPct val="100000"/>
              </a:lnSpc>
              <a:spcBef>
                <a:spcPts val="1200"/>
              </a:spcBef>
              <a:spcAft>
                <a:spcPts val="0"/>
              </a:spcAft>
              <a:buSzPts val="700"/>
              <a:buFont typeface="Open Sans"/>
              <a:buChar char="●"/>
              <a:defRPr sz="900"/>
            </a:lvl7pPr>
            <a:lvl8pPr indent="-273050" lvl="7" marL="3657600" algn="l">
              <a:lnSpc>
                <a:spcPct val="100000"/>
              </a:lnSpc>
              <a:spcBef>
                <a:spcPts val="1200"/>
              </a:spcBef>
              <a:spcAft>
                <a:spcPts val="0"/>
              </a:spcAft>
              <a:buSzPts val="700"/>
              <a:buFont typeface="Open Sans"/>
              <a:buChar char="○"/>
              <a:defRPr sz="900"/>
            </a:lvl8pPr>
            <a:lvl9pPr indent="-266700" lvl="8" marL="4114800" algn="l">
              <a:lnSpc>
                <a:spcPct val="100000"/>
              </a:lnSpc>
              <a:spcBef>
                <a:spcPts val="1200"/>
              </a:spcBef>
              <a:spcAft>
                <a:spcPts val="1200"/>
              </a:spcAft>
              <a:buSzPts val="600"/>
              <a:buFont typeface="Open Sans"/>
              <a:buChar char="■"/>
              <a:defRPr sz="900"/>
            </a:lvl9pPr>
          </a:lstStyle>
          <a:p/>
        </p:txBody>
      </p:sp>
      <p:sp>
        <p:nvSpPr>
          <p:cNvPr id="339" name="Google Shape;339;p21"/>
          <p:cNvSpPr/>
          <p:nvPr/>
        </p:nvSpPr>
        <p:spPr>
          <a:xfrm>
            <a:off x="5181602" y="4902046"/>
            <a:ext cx="3775500" cy="1848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797979"/>
                </a:solidFill>
                <a:latin typeface="Meiryo"/>
                <a:ea typeface="Meiryo"/>
                <a:cs typeface="Meiryo"/>
                <a:sym typeface="Meiryo"/>
              </a:rPr>
              <a:t>HBLAB JSC　All rights reserved.</a:t>
            </a:r>
            <a:endParaRPr b="0" i="0" sz="1400" u="none" cap="none" strike="noStrike">
              <a:solidFill>
                <a:srgbClr val="000000"/>
              </a:solidFill>
              <a:latin typeface="Meiryo"/>
              <a:ea typeface="Meiryo"/>
              <a:cs typeface="Meiryo"/>
              <a:sym typeface="Meiry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design  1">
  <p:cSld name="Title and design ">
    <p:spTree>
      <p:nvGrpSpPr>
        <p:cNvPr id="340" name="Shape 340"/>
        <p:cNvGrpSpPr/>
        <p:nvPr/>
      </p:nvGrpSpPr>
      <p:grpSpPr>
        <a:xfrm>
          <a:off x="0" y="0"/>
          <a:ext cx="0" cy="0"/>
          <a:chOff x="0" y="0"/>
          <a:chExt cx="0" cy="0"/>
        </a:xfrm>
      </p:grpSpPr>
      <p:sp>
        <p:nvSpPr>
          <p:cNvPr id="341" name="Google Shape;341;p22"/>
          <p:cNvSpPr/>
          <p:nvPr/>
        </p:nvSpPr>
        <p:spPr>
          <a:xfrm flipH="1" rot="10800000">
            <a:off x="-487681" y="4793407"/>
            <a:ext cx="10902243" cy="350096"/>
          </a:xfrm>
          <a:custGeom>
            <a:rect b="b" l="l" r="r" t="t"/>
            <a:pathLst>
              <a:path extrusionOk="0" h="32842" w="106071">
                <a:moveTo>
                  <a:pt x="0" y="0"/>
                </a:moveTo>
                <a:cubicBezTo>
                  <a:pt x="268" y="12588"/>
                  <a:pt x="3048" y="30882"/>
                  <a:pt x="17958" y="32682"/>
                </a:cubicBezTo>
                <a:cubicBezTo>
                  <a:pt x="18773" y="32791"/>
                  <a:pt x="19551" y="32842"/>
                  <a:pt x="20296" y="32842"/>
                </a:cubicBezTo>
                <a:cubicBezTo>
                  <a:pt x="28772" y="32842"/>
                  <a:pt x="33080" y="26197"/>
                  <a:pt x="40843" y="23689"/>
                </a:cubicBezTo>
                <a:cubicBezTo>
                  <a:pt x="42422" y="23190"/>
                  <a:pt x="43927" y="22969"/>
                  <a:pt x="45385" y="22969"/>
                </a:cubicBezTo>
                <a:cubicBezTo>
                  <a:pt x="49458" y="22969"/>
                  <a:pt x="53175" y="24682"/>
                  <a:pt x="57190" y="26686"/>
                </a:cubicBezTo>
                <a:cubicBezTo>
                  <a:pt x="63231" y="29543"/>
                  <a:pt x="69625" y="31249"/>
                  <a:pt x="75784" y="31249"/>
                </a:cubicBezTo>
                <a:cubicBezTo>
                  <a:pt x="84905" y="31249"/>
                  <a:pt x="93511" y="27512"/>
                  <a:pt x="99691" y="18244"/>
                </a:cubicBezTo>
                <a:cubicBezTo>
                  <a:pt x="103145" y="12944"/>
                  <a:pt x="105819" y="6482"/>
                  <a:pt x="106071" y="0"/>
                </a:cubicBezTo>
                <a:close/>
              </a:path>
            </a:pathLst>
          </a:custGeom>
          <a:solidFill>
            <a:srgbClr val="FFDE55"/>
          </a:solid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800"/>
              <a:buFont typeface="Arial"/>
              <a:buNone/>
            </a:pPr>
            <a:r>
              <a:t/>
            </a:r>
            <a:endParaRPr b="0" i="0" sz="1100" u="none" cap="none" strike="noStrike">
              <a:solidFill>
                <a:srgbClr val="000000"/>
              </a:solidFill>
              <a:latin typeface="Meiryo"/>
              <a:ea typeface="Meiryo"/>
              <a:cs typeface="Meiryo"/>
              <a:sym typeface="Meiryo"/>
            </a:endParaRPr>
          </a:p>
        </p:txBody>
      </p:sp>
      <p:sp>
        <p:nvSpPr>
          <p:cNvPr id="342" name="Google Shape;342;p22"/>
          <p:cNvSpPr/>
          <p:nvPr/>
        </p:nvSpPr>
        <p:spPr>
          <a:xfrm rot="10800000">
            <a:off x="7238139" y="64"/>
            <a:ext cx="1905854" cy="537022"/>
          </a:xfrm>
          <a:custGeom>
            <a:rect b="b" l="l" r="r" t="t"/>
            <a:pathLst>
              <a:path extrusionOk="0" h="46963" w="63837">
                <a:moveTo>
                  <a:pt x="4706" y="1"/>
                </a:moveTo>
                <a:cubicBezTo>
                  <a:pt x="4462" y="1"/>
                  <a:pt x="4214" y="11"/>
                  <a:pt x="3966" y="31"/>
                </a:cubicBezTo>
                <a:cubicBezTo>
                  <a:pt x="2549" y="208"/>
                  <a:pt x="1194" y="677"/>
                  <a:pt x="1" y="1380"/>
                </a:cubicBezTo>
                <a:lnTo>
                  <a:pt x="1" y="46962"/>
                </a:lnTo>
                <a:lnTo>
                  <a:pt x="59752" y="46962"/>
                </a:lnTo>
                <a:cubicBezTo>
                  <a:pt x="63836" y="36875"/>
                  <a:pt x="63031" y="26241"/>
                  <a:pt x="59107" y="19736"/>
                </a:cubicBezTo>
                <a:cubicBezTo>
                  <a:pt x="55628" y="13970"/>
                  <a:pt x="47934" y="11695"/>
                  <a:pt x="40684" y="11695"/>
                </a:cubicBezTo>
                <a:cubicBezTo>
                  <a:pt x="36610" y="11695"/>
                  <a:pt x="32679" y="12411"/>
                  <a:pt x="29711" y="13634"/>
                </a:cubicBezTo>
                <a:cubicBezTo>
                  <a:pt x="27444" y="14524"/>
                  <a:pt x="25746" y="14983"/>
                  <a:pt x="24342" y="14983"/>
                </a:cubicBezTo>
                <a:cubicBezTo>
                  <a:pt x="21533" y="14983"/>
                  <a:pt x="19916" y="13149"/>
                  <a:pt x="17324" y="9262"/>
                </a:cubicBezTo>
                <a:cubicBezTo>
                  <a:pt x="14534" y="5077"/>
                  <a:pt x="10186" y="1"/>
                  <a:pt x="4706" y="1"/>
                </a:cubicBezTo>
                <a:close/>
              </a:path>
            </a:pathLst>
          </a:custGeom>
          <a:solidFill>
            <a:srgbClr val="FFC530"/>
          </a:solid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800"/>
              <a:buFont typeface="Arial"/>
              <a:buNone/>
            </a:pPr>
            <a:r>
              <a:t/>
            </a:r>
            <a:endParaRPr b="0" i="0" sz="1100" u="none" cap="none" strike="noStrike">
              <a:solidFill>
                <a:srgbClr val="000000"/>
              </a:solidFill>
              <a:latin typeface="Meiryo"/>
              <a:ea typeface="Meiryo"/>
              <a:cs typeface="Meiryo"/>
              <a:sym typeface="Meiryo"/>
            </a:endParaRPr>
          </a:p>
        </p:txBody>
      </p:sp>
      <p:sp>
        <p:nvSpPr>
          <p:cNvPr id="343" name="Google Shape;343;p22"/>
          <p:cNvSpPr txBox="1"/>
          <p:nvPr>
            <p:ph type="title"/>
          </p:nvPr>
        </p:nvSpPr>
        <p:spPr>
          <a:xfrm>
            <a:off x="720000" y="445028"/>
            <a:ext cx="7692000" cy="420300"/>
          </a:xfrm>
          <a:prstGeom prst="rect">
            <a:avLst/>
          </a:prstGeom>
          <a:noFill/>
          <a:ln>
            <a:noFill/>
          </a:ln>
        </p:spPr>
        <p:txBody>
          <a:bodyPr anchorCtr="0" anchor="t" bIns="68575" lIns="68575" spcFirstLastPara="1" rIns="68575" wrap="square" tIns="68575">
            <a:noAutofit/>
          </a:bodyPr>
          <a:lstStyle>
            <a:lvl1pPr lvl="0" algn="l">
              <a:lnSpc>
                <a:spcPct val="100000"/>
              </a:lnSpc>
              <a:spcBef>
                <a:spcPts val="0"/>
              </a:spcBef>
              <a:spcAft>
                <a:spcPts val="0"/>
              </a:spcAft>
              <a:buClr>
                <a:schemeClr val="dk1"/>
              </a:buClr>
              <a:buSzPts val="1100"/>
              <a:buFont typeface="Meiryo"/>
              <a:buNone/>
              <a:defRPr b="0" i="0" sz="2000">
                <a:latin typeface="Meiryo"/>
                <a:ea typeface="Meiryo"/>
                <a:cs typeface="Meiryo"/>
                <a:sym typeface="Meiryo"/>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44" name="Google Shape;344;p22"/>
          <p:cNvSpPr txBox="1"/>
          <p:nvPr>
            <p:ph idx="1" type="body"/>
          </p:nvPr>
        </p:nvSpPr>
        <p:spPr>
          <a:xfrm>
            <a:off x="720000" y="1003050"/>
            <a:ext cx="7692000" cy="537000"/>
          </a:xfrm>
          <a:prstGeom prst="rect">
            <a:avLst/>
          </a:prstGeom>
          <a:noFill/>
          <a:ln>
            <a:noFill/>
          </a:ln>
        </p:spPr>
        <p:txBody>
          <a:bodyPr anchorCtr="0" anchor="t" bIns="68575" lIns="68575" spcFirstLastPara="1" rIns="68575" wrap="square" tIns="68575">
            <a:noAutofit/>
          </a:bodyPr>
          <a:lstStyle>
            <a:lvl1pPr indent="-228600" lvl="0" marL="457200" algn="ctr">
              <a:lnSpc>
                <a:spcPct val="100000"/>
              </a:lnSpc>
              <a:spcBef>
                <a:spcPts val="0"/>
              </a:spcBef>
              <a:spcAft>
                <a:spcPts val="0"/>
              </a:spcAft>
              <a:buClr>
                <a:schemeClr val="dk1"/>
              </a:buClr>
              <a:buSzPts val="600"/>
              <a:buFont typeface="Open Sans"/>
              <a:buNone/>
              <a:defRPr b="0" i="0" sz="1200">
                <a:latin typeface="Meiryo"/>
                <a:ea typeface="Meiryo"/>
                <a:cs typeface="Meiryo"/>
                <a:sym typeface="Meiryo"/>
              </a:defRPr>
            </a:lvl1pPr>
            <a:lvl2pPr indent="-266700" lvl="1" marL="914400" algn="l">
              <a:lnSpc>
                <a:spcPct val="100000"/>
              </a:lnSpc>
              <a:spcBef>
                <a:spcPts val="0"/>
              </a:spcBef>
              <a:spcAft>
                <a:spcPts val="0"/>
              </a:spcAft>
              <a:buClr>
                <a:schemeClr val="dk1"/>
              </a:buClr>
              <a:buSzPts val="600"/>
              <a:buFont typeface="Open Sans"/>
              <a:buChar char="○"/>
              <a:defRPr sz="900"/>
            </a:lvl2pPr>
            <a:lvl3pPr indent="-266700" lvl="2" marL="1371600" algn="l">
              <a:lnSpc>
                <a:spcPct val="100000"/>
              </a:lnSpc>
              <a:spcBef>
                <a:spcPts val="1200"/>
              </a:spcBef>
              <a:spcAft>
                <a:spcPts val="0"/>
              </a:spcAft>
              <a:buClr>
                <a:schemeClr val="dk1"/>
              </a:buClr>
              <a:buSzPts val="600"/>
              <a:buFont typeface="Open Sans"/>
              <a:buChar char="■"/>
              <a:defRPr sz="900"/>
            </a:lvl3pPr>
            <a:lvl4pPr indent="-266700" lvl="3" marL="1828800" algn="l">
              <a:lnSpc>
                <a:spcPct val="100000"/>
              </a:lnSpc>
              <a:spcBef>
                <a:spcPts val="1200"/>
              </a:spcBef>
              <a:spcAft>
                <a:spcPts val="0"/>
              </a:spcAft>
              <a:buClr>
                <a:schemeClr val="dk1"/>
              </a:buClr>
              <a:buSzPts val="600"/>
              <a:buFont typeface="Open Sans"/>
              <a:buChar char="●"/>
              <a:defRPr sz="900"/>
            </a:lvl4pPr>
            <a:lvl5pPr indent="-279400" lvl="4" marL="2286000" algn="l">
              <a:lnSpc>
                <a:spcPct val="100000"/>
              </a:lnSpc>
              <a:spcBef>
                <a:spcPts val="1200"/>
              </a:spcBef>
              <a:spcAft>
                <a:spcPts val="0"/>
              </a:spcAft>
              <a:buClr>
                <a:schemeClr val="dk1"/>
              </a:buClr>
              <a:buSzPts val="800"/>
              <a:buFont typeface="Open Sans"/>
              <a:buChar char="○"/>
              <a:defRPr sz="900"/>
            </a:lvl5pPr>
            <a:lvl6pPr indent="-279400" lvl="5" marL="2743200" algn="l">
              <a:lnSpc>
                <a:spcPct val="100000"/>
              </a:lnSpc>
              <a:spcBef>
                <a:spcPts val="1200"/>
              </a:spcBef>
              <a:spcAft>
                <a:spcPts val="0"/>
              </a:spcAft>
              <a:buClr>
                <a:schemeClr val="dk1"/>
              </a:buClr>
              <a:buSzPts val="800"/>
              <a:buFont typeface="Open Sans"/>
              <a:buChar char="■"/>
              <a:defRPr sz="900"/>
            </a:lvl6pPr>
            <a:lvl7pPr indent="-260350" lvl="6" marL="3200400" algn="l">
              <a:lnSpc>
                <a:spcPct val="100000"/>
              </a:lnSpc>
              <a:spcBef>
                <a:spcPts val="1200"/>
              </a:spcBef>
              <a:spcAft>
                <a:spcPts val="0"/>
              </a:spcAft>
              <a:buClr>
                <a:schemeClr val="dk1"/>
              </a:buClr>
              <a:buSzPts val="500"/>
              <a:buFont typeface="Open Sans"/>
              <a:buChar char="●"/>
              <a:defRPr sz="900"/>
            </a:lvl7pPr>
            <a:lvl8pPr indent="-260350" lvl="7" marL="3657600" algn="l">
              <a:lnSpc>
                <a:spcPct val="100000"/>
              </a:lnSpc>
              <a:spcBef>
                <a:spcPts val="1200"/>
              </a:spcBef>
              <a:spcAft>
                <a:spcPts val="0"/>
              </a:spcAft>
              <a:buClr>
                <a:schemeClr val="dk1"/>
              </a:buClr>
              <a:buSzPts val="500"/>
              <a:buFont typeface="Open Sans"/>
              <a:buChar char="○"/>
              <a:defRPr sz="900"/>
            </a:lvl8pPr>
            <a:lvl9pPr indent="-260350" lvl="8" marL="4114800" algn="l">
              <a:lnSpc>
                <a:spcPct val="100000"/>
              </a:lnSpc>
              <a:spcBef>
                <a:spcPts val="1200"/>
              </a:spcBef>
              <a:spcAft>
                <a:spcPts val="1200"/>
              </a:spcAft>
              <a:buClr>
                <a:schemeClr val="dk1"/>
              </a:buClr>
              <a:buSzPts val="500"/>
              <a:buFont typeface="Open Sans"/>
              <a:buChar char="■"/>
              <a:defRPr sz="900"/>
            </a:lvl9pPr>
          </a:lstStyle>
          <a:p/>
        </p:txBody>
      </p:sp>
      <p:sp>
        <p:nvSpPr>
          <p:cNvPr id="345" name="Google Shape;345;p22"/>
          <p:cNvSpPr/>
          <p:nvPr/>
        </p:nvSpPr>
        <p:spPr>
          <a:xfrm>
            <a:off x="5181603" y="4902048"/>
            <a:ext cx="3775500" cy="1845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500"/>
              <a:buFont typeface="Arial"/>
              <a:buNone/>
            </a:pPr>
            <a:r>
              <a:rPr b="0" i="0" lang="en" sz="600" u="none" cap="none" strike="noStrike">
                <a:solidFill>
                  <a:srgbClr val="797979"/>
                </a:solidFill>
                <a:latin typeface="Meiryo"/>
                <a:ea typeface="Meiryo"/>
                <a:cs typeface="Meiryo"/>
                <a:sym typeface="Meiryo"/>
              </a:rPr>
              <a:t>©Copyright 2020 </a:t>
            </a:r>
            <a:r>
              <a:rPr lang="en" sz="600">
                <a:solidFill>
                  <a:srgbClr val="797979"/>
                </a:solidFill>
                <a:latin typeface="Meiryo"/>
                <a:ea typeface="Meiryo"/>
                <a:cs typeface="Meiryo"/>
                <a:sym typeface="Meiryo"/>
              </a:rPr>
              <a:t>・</a:t>
            </a:r>
            <a:r>
              <a:rPr b="0" i="0" lang="en" sz="600" u="none" cap="none" strike="noStrike">
                <a:solidFill>
                  <a:srgbClr val="797979"/>
                </a:solidFill>
                <a:latin typeface="Meiryo"/>
                <a:ea typeface="Meiryo"/>
                <a:cs typeface="Meiryo"/>
                <a:sym typeface="Meiryo"/>
              </a:rPr>
              <a:t>HBLAB JSC　All rights reserved.</a:t>
            </a:r>
            <a:endParaRPr b="0" i="0" sz="1400" u="none" cap="none" strike="noStrike">
              <a:solidFill>
                <a:srgbClr val="000000"/>
              </a:solidFill>
              <a:latin typeface="Meiryo"/>
              <a:ea typeface="Meiryo"/>
              <a:cs typeface="Meiryo"/>
              <a:sym typeface="Meiryo"/>
            </a:endParaRPr>
          </a:p>
        </p:txBody>
      </p:sp>
      <p:sp>
        <p:nvSpPr>
          <p:cNvPr id="346" name="Google Shape;346;p22"/>
          <p:cNvSpPr txBox="1"/>
          <p:nvPr>
            <p:ph idx="12" type="sldNum"/>
          </p:nvPr>
        </p:nvSpPr>
        <p:spPr>
          <a:xfrm>
            <a:off x="8556784" y="4749851"/>
            <a:ext cx="548700" cy="393600"/>
          </a:xfrm>
          <a:prstGeom prst="rect">
            <a:avLst/>
          </a:prstGeom>
          <a:noFill/>
          <a:ln>
            <a:noFill/>
          </a:ln>
        </p:spPr>
        <p:txBody>
          <a:bodyPr anchorCtr="0" anchor="t" bIns="68575" lIns="68575" spcFirstLastPara="1" rIns="68575" wrap="square" tIns="68575">
            <a:noAutofit/>
          </a:bodyPr>
          <a:lstStyle>
            <a:lvl1pPr indent="0" lvl="0" marL="0" marR="0" algn="r">
              <a:lnSpc>
                <a:spcPct val="100000"/>
              </a:lnSpc>
              <a:spcBef>
                <a:spcPts val="0"/>
              </a:spcBef>
              <a:spcAft>
                <a:spcPts val="0"/>
              </a:spcAft>
              <a:buClr>
                <a:srgbClr val="000000"/>
              </a:buClr>
              <a:buSzPts val="1000"/>
              <a:buFont typeface="Arial"/>
              <a:buNone/>
              <a:defRPr b="0" i="0" sz="1300" u="none" cap="none" strike="noStrike">
                <a:solidFill>
                  <a:srgbClr val="000000"/>
                </a:solidFill>
                <a:latin typeface="Meiryo"/>
                <a:ea typeface="Meiryo"/>
                <a:cs typeface="Meiryo"/>
                <a:sym typeface="Meiryo"/>
              </a:defRPr>
            </a:lvl1pPr>
            <a:lvl2pPr indent="0" lvl="1" marL="0" marR="0" algn="r">
              <a:lnSpc>
                <a:spcPct val="100000"/>
              </a:lnSpc>
              <a:spcBef>
                <a:spcPts val="0"/>
              </a:spcBef>
              <a:spcAft>
                <a:spcPts val="0"/>
              </a:spcAft>
              <a:buClr>
                <a:srgbClr val="000000"/>
              </a:buClr>
              <a:buSzPts val="1000"/>
              <a:buFont typeface="Arial"/>
              <a:buNone/>
              <a:defRPr b="0" i="0" sz="1300" u="none" cap="none" strike="noStrike">
                <a:solidFill>
                  <a:srgbClr val="000000"/>
                </a:solidFill>
                <a:latin typeface="Meiryo"/>
                <a:ea typeface="Meiryo"/>
                <a:cs typeface="Meiryo"/>
                <a:sym typeface="Meiryo"/>
              </a:defRPr>
            </a:lvl2pPr>
            <a:lvl3pPr indent="0" lvl="2" marL="0" marR="0" algn="r">
              <a:lnSpc>
                <a:spcPct val="100000"/>
              </a:lnSpc>
              <a:spcBef>
                <a:spcPts val="0"/>
              </a:spcBef>
              <a:spcAft>
                <a:spcPts val="0"/>
              </a:spcAft>
              <a:buClr>
                <a:srgbClr val="000000"/>
              </a:buClr>
              <a:buSzPts val="1000"/>
              <a:buFont typeface="Arial"/>
              <a:buNone/>
              <a:defRPr b="0" i="0" sz="1300" u="none" cap="none" strike="noStrike">
                <a:solidFill>
                  <a:srgbClr val="000000"/>
                </a:solidFill>
                <a:latin typeface="Meiryo"/>
                <a:ea typeface="Meiryo"/>
                <a:cs typeface="Meiryo"/>
                <a:sym typeface="Meiryo"/>
              </a:defRPr>
            </a:lvl3pPr>
            <a:lvl4pPr indent="0" lvl="3" marL="0" marR="0" algn="r">
              <a:lnSpc>
                <a:spcPct val="100000"/>
              </a:lnSpc>
              <a:spcBef>
                <a:spcPts val="0"/>
              </a:spcBef>
              <a:spcAft>
                <a:spcPts val="0"/>
              </a:spcAft>
              <a:buClr>
                <a:srgbClr val="000000"/>
              </a:buClr>
              <a:buSzPts val="1000"/>
              <a:buFont typeface="Arial"/>
              <a:buNone/>
              <a:defRPr b="0" i="0" sz="1300" u="none" cap="none" strike="noStrike">
                <a:solidFill>
                  <a:srgbClr val="000000"/>
                </a:solidFill>
                <a:latin typeface="Meiryo"/>
                <a:ea typeface="Meiryo"/>
                <a:cs typeface="Meiryo"/>
                <a:sym typeface="Meiryo"/>
              </a:defRPr>
            </a:lvl4pPr>
            <a:lvl5pPr indent="0" lvl="4" marL="0" marR="0" algn="r">
              <a:lnSpc>
                <a:spcPct val="100000"/>
              </a:lnSpc>
              <a:spcBef>
                <a:spcPts val="0"/>
              </a:spcBef>
              <a:spcAft>
                <a:spcPts val="0"/>
              </a:spcAft>
              <a:buClr>
                <a:srgbClr val="000000"/>
              </a:buClr>
              <a:buSzPts val="1000"/>
              <a:buFont typeface="Arial"/>
              <a:buNone/>
              <a:defRPr b="0" i="0" sz="1300" u="none" cap="none" strike="noStrike">
                <a:solidFill>
                  <a:srgbClr val="000000"/>
                </a:solidFill>
                <a:latin typeface="Meiryo"/>
                <a:ea typeface="Meiryo"/>
                <a:cs typeface="Meiryo"/>
                <a:sym typeface="Meiryo"/>
              </a:defRPr>
            </a:lvl5pPr>
            <a:lvl6pPr indent="0" lvl="5" marL="0" marR="0" algn="r">
              <a:lnSpc>
                <a:spcPct val="100000"/>
              </a:lnSpc>
              <a:spcBef>
                <a:spcPts val="0"/>
              </a:spcBef>
              <a:spcAft>
                <a:spcPts val="0"/>
              </a:spcAft>
              <a:buClr>
                <a:srgbClr val="000000"/>
              </a:buClr>
              <a:buSzPts val="1000"/>
              <a:buFont typeface="Arial"/>
              <a:buNone/>
              <a:defRPr b="0" i="0" sz="1300" u="none" cap="none" strike="noStrike">
                <a:solidFill>
                  <a:srgbClr val="000000"/>
                </a:solidFill>
                <a:latin typeface="Meiryo"/>
                <a:ea typeface="Meiryo"/>
                <a:cs typeface="Meiryo"/>
                <a:sym typeface="Meiryo"/>
              </a:defRPr>
            </a:lvl6pPr>
            <a:lvl7pPr indent="0" lvl="6" marL="0" marR="0" algn="r">
              <a:lnSpc>
                <a:spcPct val="100000"/>
              </a:lnSpc>
              <a:spcBef>
                <a:spcPts val="0"/>
              </a:spcBef>
              <a:spcAft>
                <a:spcPts val="0"/>
              </a:spcAft>
              <a:buClr>
                <a:srgbClr val="000000"/>
              </a:buClr>
              <a:buSzPts val="1000"/>
              <a:buFont typeface="Arial"/>
              <a:buNone/>
              <a:defRPr b="0" i="0" sz="1300" u="none" cap="none" strike="noStrike">
                <a:solidFill>
                  <a:srgbClr val="000000"/>
                </a:solidFill>
                <a:latin typeface="Meiryo"/>
                <a:ea typeface="Meiryo"/>
                <a:cs typeface="Meiryo"/>
                <a:sym typeface="Meiryo"/>
              </a:defRPr>
            </a:lvl7pPr>
            <a:lvl8pPr indent="0" lvl="7" marL="0" marR="0" algn="r">
              <a:lnSpc>
                <a:spcPct val="100000"/>
              </a:lnSpc>
              <a:spcBef>
                <a:spcPts val="0"/>
              </a:spcBef>
              <a:spcAft>
                <a:spcPts val="0"/>
              </a:spcAft>
              <a:buClr>
                <a:srgbClr val="000000"/>
              </a:buClr>
              <a:buSzPts val="1000"/>
              <a:buFont typeface="Arial"/>
              <a:buNone/>
              <a:defRPr b="0" i="0" sz="1300" u="none" cap="none" strike="noStrike">
                <a:solidFill>
                  <a:srgbClr val="000000"/>
                </a:solidFill>
                <a:latin typeface="Meiryo"/>
                <a:ea typeface="Meiryo"/>
                <a:cs typeface="Meiryo"/>
                <a:sym typeface="Meiryo"/>
              </a:defRPr>
            </a:lvl8pPr>
            <a:lvl9pPr indent="0" lvl="8" marL="0" marR="0" algn="r">
              <a:lnSpc>
                <a:spcPct val="100000"/>
              </a:lnSpc>
              <a:spcBef>
                <a:spcPts val="0"/>
              </a:spcBef>
              <a:spcAft>
                <a:spcPts val="0"/>
              </a:spcAft>
              <a:buClr>
                <a:srgbClr val="000000"/>
              </a:buClr>
              <a:buSzPts val="1000"/>
              <a:buFont typeface="Arial"/>
              <a:buNone/>
              <a:defRPr b="0" i="0" sz="1300" u="none" cap="none" strike="noStrike">
                <a:solidFill>
                  <a:srgbClr val="000000"/>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theme" Target="../theme/theme3.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5F5F5"/>
        </a:solidFill>
      </p:bgPr>
    </p:bg>
    <p:spTree>
      <p:nvGrpSpPr>
        <p:cNvPr id="53" name="Shape 53"/>
        <p:cNvGrpSpPr/>
        <p:nvPr/>
      </p:nvGrpSpPr>
      <p:grpSpPr>
        <a:xfrm>
          <a:off x="0" y="0"/>
          <a:ext cx="0" cy="0"/>
          <a:chOff x="0" y="0"/>
          <a:chExt cx="0" cy="0"/>
        </a:xfrm>
      </p:grpSpPr>
      <p:sp>
        <p:nvSpPr>
          <p:cNvPr id="54" name="Google Shape;54;p14"/>
          <p:cNvSpPr txBox="1"/>
          <p:nvPr>
            <p:ph type="title"/>
          </p:nvPr>
        </p:nvSpPr>
        <p:spPr>
          <a:xfrm>
            <a:off x="628651" y="274638"/>
            <a:ext cx="7886700" cy="993900"/>
          </a:xfrm>
          <a:prstGeom prst="rect">
            <a:avLst/>
          </a:prstGeom>
          <a:noFill/>
          <a:ln>
            <a:noFill/>
          </a:ln>
        </p:spPr>
        <p:txBody>
          <a:bodyPr anchorCtr="0" anchor="ctr" bIns="45700" lIns="91425" spcFirstLastPara="1" rIns="91425" wrap="square" tIns="45700">
            <a:normAutofit/>
          </a:bodyPr>
          <a:lstStyle>
            <a:lvl1pPr lvl="0" marR="0" algn="l">
              <a:lnSpc>
                <a:spcPct val="100000"/>
              </a:lnSpc>
              <a:spcBef>
                <a:spcPts val="0"/>
              </a:spcBef>
              <a:spcAft>
                <a:spcPts val="0"/>
              </a:spcAft>
              <a:buClr>
                <a:srgbClr val="000000"/>
              </a:buClr>
              <a:buSzPts val="1400"/>
              <a:buFont typeface="Arial"/>
              <a:buNone/>
              <a:defRPr b="0" i="0" sz="105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05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05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05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05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05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05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05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050" u="none" cap="none" strike="noStrike">
                <a:solidFill>
                  <a:srgbClr val="000000"/>
                </a:solidFill>
                <a:latin typeface="Arial"/>
                <a:ea typeface="Arial"/>
                <a:cs typeface="Arial"/>
                <a:sym typeface="Arial"/>
              </a:defRPr>
            </a:lvl9pPr>
          </a:lstStyle>
          <a:p/>
        </p:txBody>
      </p:sp>
      <p:sp>
        <p:nvSpPr>
          <p:cNvPr id="55" name="Google Shape;55;p14"/>
          <p:cNvSpPr txBox="1"/>
          <p:nvPr>
            <p:ph idx="1" type="body"/>
          </p:nvPr>
        </p:nvSpPr>
        <p:spPr>
          <a:xfrm>
            <a:off x="628651" y="1370013"/>
            <a:ext cx="7886700" cy="3262200"/>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0"/>
              </a:spcBef>
              <a:spcAft>
                <a:spcPts val="0"/>
              </a:spcAft>
              <a:buClr>
                <a:srgbClr val="000000"/>
              </a:buClr>
              <a:buSzPts val="1400"/>
              <a:buFont typeface="Arial"/>
              <a:buNone/>
              <a:defRPr b="0" i="0" sz="1050" u="none" cap="none" strike="noStrike">
                <a:solidFill>
                  <a:srgbClr val="000000"/>
                </a:solidFill>
                <a:latin typeface="Arial"/>
                <a:ea typeface="Arial"/>
                <a:cs typeface="Arial"/>
                <a:sym typeface="Arial"/>
              </a:defRPr>
            </a:lvl1pPr>
            <a:lvl2pPr indent="-228600" lvl="1" marL="914400" marR="0" algn="l">
              <a:lnSpc>
                <a:spcPct val="100000"/>
              </a:lnSpc>
              <a:spcBef>
                <a:spcPts val="0"/>
              </a:spcBef>
              <a:spcAft>
                <a:spcPts val="0"/>
              </a:spcAft>
              <a:buClr>
                <a:srgbClr val="000000"/>
              </a:buClr>
              <a:buSzPts val="1400"/>
              <a:buFont typeface="Arial"/>
              <a:buNone/>
              <a:defRPr b="0" i="0" sz="1050" u="none" cap="none" strike="noStrike">
                <a:solidFill>
                  <a:srgbClr val="000000"/>
                </a:solidFill>
                <a:latin typeface="Arial"/>
                <a:ea typeface="Arial"/>
                <a:cs typeface="Arial"/>
                <a:sym typeface="Arial"/>
              </a:defRPr>
            </a:lvl2pPr>
            <a:lvl3pPr indent="-228600" lvl="2" marL="1371600" marR="0" algn="l">
              <a:lnSpc>
                <a:spcPct val="100000"/>
              </a:lnSpc>
              <a:spcBef>
                <a:spcPts val="0"/>
              </a:spcBef>
              <a:spcAft>
                <a:spcPts val="0"/>
              </a:spcAft>
              <a:buClr>
                <a:srgbClr val="000000"/>
              </a:buClr>
              <a:buSzPts val="1400"/>
              <a:buFont typeface="Arial"/>
              <a:buNone/>
              <a:defRPr b="0" i="0" sz="1050" u="none" cap="none" strike="noStrike">
                <a:solidFill>
                  <a:srgbClr val="000000"/>
                </a:solidFill>
                <a:latin typeface="Arial"/>
                <a:ea typeface="Arial"/>
                <a:cs typeface="Arial"/>
                <a:sym typeface="Arial"/>
              </a:defRPr>
            </a:lvl3pPr>
            <a:lvl4pPr indent="-228600" lvl="3" marL="1828800" marR="0" algn="l">
              <a:lnSpc>
                <a:spcPct val="100000"/>
              </a:lnSpc>
              <a:spcBef>
                <a:spcPts val="0"/>
              </a:spcBef>
              <a:spcAft>
                <a:spcPts val="0"/>
              </a:spcAft>
              <a:buClr>
                <a:srgbClr val="000000"/>
              </a:buClr>
              <a:buSzPts val="1400"/>
              <a:buFont typeface="Arial"/>
              <a:buNone/>
              <a:defRPr b="0" i="0" sz="1050" u="none" cap="none" strike="noStrike">
                <a:solidFill>
                  <a:srgbClr val="000000"/>
                </a:solidFill>
                <a:latin typeface="Arial"/>
                <a:ea typeface="Arial"/>
                <a:cs typeface="Arial"/>
                <a:sym typeface="Arial"/>
              </a:defRPr>
            </a:lvl4pPr>
            <a:lvl5pPr indent="-228600" lvl="4" marL="2286000" marR="0" algn="l">
              <a:lnSpc>
                <a:spcPct val="100000"/>
              </a:lnSpc>
              <a:spcBef>
                <a:spcPts val="0"/>
              </a:spcBef>
              <a:spcAft>
                <a:spcPts val="0"/>
              </a:spcAft>
              <a:buClr>
                <a:srgbClr val="000000"/>
              </a:buClr>
              <a:buSzPts val="1400"/>
              <a:buFont typeface="Arial"/>
              <a:buNone/>
              <a:defRPr b="0" i="0" sz="1050" u="none" cap="none" strike="noStrike">
                <a:solidFill>
                  <a:srgbClr val="000000"/>
                </a:solidFill>
                <a:latin typeface="Arial"/>
                <a:ea typeface="Arial"/>
                <a:cs typeface="Arial"/>
                <a:sym typeface="Arial"/>
              </a:defRPr>
            </a:lvl5pPr>
            <a:lvl6pPr indent="-228600" lvl="5" marL="2743200" marR="0" algn="l">
              <a:lnSpc>
                <a:spcPct val="100000"/>
              </a:lnSpc>
              <a:spcBef>
                <a:spcPts val="0"/>
              </a:spcBef>
              <a:spcAft>
                <a:spcPts val="0"/>
              </a:spcAft>
              <a:buClr>
                <a:srgbClr val="000000"/>
              </a:buClr>
              <a:buSzPts val="1400"/>
              <a:buFont typeface="Arial"/>
              <a:buNone/>
              <a:defRPr b="0" i="0" sz="1050" u="none" cap="none" strike="noStrike">
                <a:solidFill>
                  <a:srgbClr val="000000"/>
                </a:solidFill>
                <a:latin typeface="Arial"/>
                <a:ea typeface="Arial"/>
                <a:cs typeface="Arial"/>
                <a:sym typeface="Arial"/>
              </a:defRPr>
            </a:lvl6pPr>
            <a:lvl7pPr indent="-228600" lvl="6" marL="3200400" marR="0" algn="l">
              <a:lnSpc>
                <a:spcPct val="100000"/>
              </a:lnSpc>
              <a:spcBef>
                <a:spcPts val="0"/>
              </a:spcBef>
              <a:spcAft>
                <a:spcPts val="0"/>
              </a:spcAft>
              <a:buClr>
                <a:srgbClr val="000000"/>
              </a:buClr>
              <a:buSzPts val="1400"/>
              <a:buFont typeface="Arial"/>
              <a:buNone/>
              <a:defRPr b="0" i="0" sz="1050" u="none" cap="none" strike="noStrike">
                <a:solidFill>
                  <a:srgbClr val="000000"/>
                </a:solidFill>
                <a:latin typeface="Arial"/>
                <a:ea typeface="Arial"/>
                <a:cs typeface="Arial"/>
                <a:sym typeface="Arial"/>
              </a:defRPr>
            </a:lvl7pPr>
            <a:lvl8pPr indent="-228600" lvl="7" marL="3657600" marR="0" algn="l">
              <a:lnSpc>
                <a:spcPct val="100000"/>
              </a:lnSpc>
              <a:spcBef>
                <a:spcPts val="0"/>
              </a:spcBef>
              <a:spcAft>
                <a:spcPts val="0"/>
              </a:spcAft>
              <a:buClr>
                <a:srgbClr val="000000"/>
              </a:buClr>
              <a:buSzPts val="1400"/>
              <a:buFont typeface="Arial"/>
              <a:buNone/>
              <a:defRPr b="0" i="0" sz="1050" u="none" cap="none" strike="noStrike">
                <a:solidFill>
                  <a:srgbClr val="000000"/>
                </a:solidFill>
                <a:latin typeface="Arial"/>
                <a:ea typeface="Arial"/>
                <a:cs typeface="Arial"/>
                <a:sym typeface="Arial"/>
              </a:defRPr>
            </a:lvl8pPr>
            <a:lvl9pPr indent="-228600" lvl="8" marL="4114800" marR="0" algn="l">
              <a:lnSpc>
                <a:spcPct val="100000"/>
              </a:lnSpc>
              <a:spcBef>
                <a:spcPts val="0"/>
              </a:spcBef>
              <a:spcAft>
                <a:spcPts val="0"/>
              </a:spcAft>
              <a:buClr>
                <a:srgbClr val="000000"/>
              </a:buClr>
              <a:buSzPts val="1400"/>
              <a:buFont typeface="Arial"/>
              <a:buNone/>
              <a:defRPr b="0" i="0" sz="105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49">
          <p15:clr>
            <a:srgbClr val="EA4335"/>
          </p15:clr>
        </p15:guide>
        <p15:guide id="2" pos="5311">
          <p15:clr>
            <a:srgbClr val="EA4335"/>
          </p15:clr>
        </p15:guide>
        <p15:guide id="3" orient="horz" pos="340">
          <p15:clr>
            <a:srgbClr val="EA4335"/>
          </p15:clr>
        </p15:guide>
        <p15:guide id="4" orient="horz" pos="2903">
          <p15:clr>
            <a:srgbClr val="EA4335"/>
          </p15:clr>
        </p15:guide>
        <p15:guide id="5" pos="288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35.jpg"/><Relationship Id="rId4" Type="http://schemas.openxmlformats.org/officeDocument/2006/relationships/image" Target="../media/image3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35.jpg"/><Relationship Id="rId4" Type="http://schemas.openxmlformats.org/officeDocument/2006/relationships/image" Target="../media/image3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12.jpg"/><Relationship Id="rId4" Type="http://schemas.openxmlformats.org/officeDocument/2006/relationships/image" Target="../media/image9.jpg"/><Relationship Id="rId5" Type="http://schemas.openxmlformats.org/officeDocument/2006/relationships/image" Target="../media/image24.jpg"/><Relationship Id="rId6" Type="http://schemas.openxmlformats.org/officeDocument/2006/relationships/image" Target="../media/image33.jpg"/><Relationship Id="rId7" Type="http://schemas.openxmlformats.org/officeDocument/2006/relationships/image" Target="../media/image29.jpg"/></Relationships>
</file>

<file path=ppt/slides/_rels/slide14.xml.rels><?xml version="1.0" encoding="UTF-8" standalone="yes"?><Relationships xmlns="http://schemas.openxmlformats.org/package/2006/relationships"><Relationship Id="rId10" Type="http://schemas.openxmlformats.org/officeDocument/2006/relationships/image" Target="../media/image28.jpg"/><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1.jpg"/><Relationship Id="rId4" Type="http://schemas.openxmlformats.org/officeDocument/2006/relationships/image" Target="../media/image10.jpg"/><Relationship Id="rId9" Type="http://schemas.openxmlformats.org/officeDocument/2006/relationships/image" Target="../media/image13.jpg"/><Relationship Id="rId5" Type="http://schemas.openxmlformats.org/officeDocument/2006/relationships/image" Target="../media/image14.jpg"/><Relationship Id="rId6" Type="http://schemas.openxmlformats.org/officeDocument/2006/relationships/image" Target="../media/image8.jpg"/><Relationship Id="rId7" Type="http://schemas.openxmlformats.org/officeDocument/2006/relationships/image" Target="../media/image16.jpg"/><Relationship Id="rId8" Type="http://schemas.openxmlformats.org/officeDocument/2006/relationships/image" Target="../media/image15.jpg"/></Relationships>
</file>

<file path=ppt/slides/_rels/slide15.xml.rels><?xml version="1.0" encoding="UTF-8" standalone="yes"?><Relationships xmlns="http://schemas.openxmlformats.org/package/2006/relationships"><Relationship Id="rId11" Type="http://schemas.openxmlformats.org/officeDocument/2006/relationships/image" Target="../media/image19.jpg"/><Relationship Id="rId10" Type="http://schemas.openxmlformats.org/officeDocument/2006/relationships/image" Target="../media/image23.jpg"/><Relationship Id="rId12" Type="http://schemas.openxmlformats.org/officeDocument/2006/relationships/image" Target="../media/image22.jpg"/><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1.jpg"/><Relationship Id="rId4" Type="http://schemas.openxmlformats.org/officeDocument/2006/relationships/image" Target="../media/image10.jpg"/><Relationship Id="rId9" Type="http://schemas.openxmlformats.org/officeDocument/2006/relationships/image" Target="../media/image20.jpg"/><Relationship Id="rId5" Type="http://schemas.openxmlformats.org/officeDocument/2006/relationships/image" Target="../media/image16.jpg"/><Relationship Id="rId6" Type="http://schemas.openxmlformats.org/officeDocument/2006/relationships/image" Target="../media/image18.jpg"/><Relationship Id="rId7" Type="http://schemas.openxmlformats.org/officeDocument/2006/relationships/image" Target="../media/image21.jpg"/><Relationship Id="rId8" Type="http://schemas.openxmlformats.org/officeDocument/2006/relationships/image" Target="../media/image1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1.jpg"/><Relationship Id="rId4" Type="http://schemas.openxmlformats.org/officeDocument/2006/relationships/image" Target="../media/image10.jpg"/><Relationship Id="rId5" Type="http://schemas.openxmlformats.org/officeDocument/2006/relationships/image" Target="../media/image1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1.jpg"/><Relationship Id="rId4" Type="http://schemas.openxmlformats.org/officeDocument/2006/relationships/image" Target="../media/image10.jpg"/><Relationship Id="rId5" Type="http://schemas.openxmlformats.org/officeDocument/2006/relationships/image" Target="../media/image1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36.jpg"/><Relationship Id="rId4"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12.jpg"/><Relationship Id="rId4" Type="http://schemas.openxmlformats.org/officeDocument/2006/relationships/image" Target="../media/image1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12.jpg"/><Relationship Id="rId4" Type="http://schemas.openxmlformats.org/officeDocument/2006/relationships/image" Target="../media/image1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11.jpg"/><Relationship Id="rId4" Type="http://schemas.openxmlformats.org/officeDocument/2006/relationships/image" Target="../media/image10.jpg"/><Relationship Id="rId5" Type="http://schemas.openxmlformats.org/officeDocument/2006/relationships/image" Target="../media/image1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11.jpg"/><Relationship Id="rId4" Type="http://schemas.openxmlformats.org/officeDocument/2006/relationships/image" Target="../media/image10.jpg"/><Relationship Id="rId5" Type="http://schemas.openxmlformats.org/officeDocument/2006/relationships/image" Target="../media/image16.jpg"/><Relationship Id="rId6" Type="http://schemas.openxmlformats.org/officeDocument/2006/relationships/image" Target="../media/image39.jpg"/><Relationship Id="rId7" Type="http://schemas.openxmlformats.org/officeDocument/2006/relationships/image" Target="../media/image4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11.jpg"/><Relationship Id="rId4" Type="http://schemas.openxmlformats.org/officeDocument/2006/relationships/image" Target="../media/image10.jpg"/><Relationship Id="rId5" Type="http://schemas.openxmlformats.org/officeDocument/2006/relationships/image" Target="../media/image16.jpg"/><Relationship Id="rId6" Type="http://schemas.openxmlformats.org/officeDocument/2006/relationships/image" Target="../media/image4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11.jpg"/><Relationship Id="rId4" Type="http://schemas.openxmlformats.org/officeDocument/2006/relationships/image" Target="../media/image10.jpg"/><Relationship Id="rId9" Type="http://schemas.openxmlformats.org/officeDocument/2006/relationships/image" Target="../media/image44.jpg"/><Relationship Id="rId5" Type="http://schemas.openxmlformats.org/officeDocument/2006/relationships/image" Target="../media/image16.jpg"/><Relationship Id="rId6" Type="http://schemas.openxmlformats.org/officeDocument/2006/relationships/image" Target="../media/image39.jpg"/><Relationship Id="rId7" Type="http://schemas.openxmlformats.org/officeDocument/2006/relationships/image" Target="../media/image42.jpg"/><Relationship Id="rId8" Type="http://schemas.openxmlformats.org/officeDocument/2006/relationships/image" Target="../media/image3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11.jpg"/><Relationship Id="rId4" Type="http://schemas.openxmlformats.org/officeDocument/2006/relationships/image" Target="../media/image10.jpg"/><Relationship Id="rId5" Type="http://schemas.openxmlformats.org/officeDocument/2006/relationships/image" Target="../media/image16.jpg"/><Relationship Id="rId6" Type="http://schemas.openxmlformats.org/officeDocument/2006/relationships/image" Target="../media/image3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11.jpg"/><Relationship Id="rId4" Type="http://schemas.openxmlformats.org/officeDocument/2006/relationships/image" Target="../media/image10.jpg"/><Relationship Id="rId5" Type="http://schemas.openxmlformats.org/officeDocument/2006/relationships/image" Target="../media/image1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34.png"/><Relationship Id="rId4" Type="http://schemas.openxmlformats.org/officeDocument/2006/relationships/image" Target="../media/image47.jpg"/><Relationship Id="rId5" Type="http://schemas.openxmlformats.org/officeDocument/2006/relationships/image" Target="../media/image30.png"/><Relationship Id="rId6" Type="http://schemas.openxmlformats.org/officeDocument/2006/relationships/image" Target="../media/image4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34.png"/><Relationship Id="rId4" Type="http://schemas.openxmlformats.org/officeDocument/2006/relationships/image" Target="../media/image30.png"/><Relationship Id="rId5" Type="http://schemas.openxmlformats.org/officeDocument/2006/relationships/image" Target="../media/image4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image" Target="../media/image30.png"/><Relationship Id="rId4" Type="http://schemas.openxmlformats.org/officeDocument/2006/relationships/image" Target="../media/image50.jpg"/><Relationship Id="rId5"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image" Target="../media/image46.jpg"/><Relationship Id="rId4" Type="http://schemas.openxmlformats.org/officeDocument/2006/relationships/image" Target="../media/image38.png"/><Relationship Id="rId5" Type="http://schemas.openxmlformats.org/officeDocument/2006/relationships/image" Target="../media/image49.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34.png"/><Relationship Id="rId4" Type="http://schemas.openxmlformats.org/officeDocument/2006/relationships/image" Target="../media/image51.jpg"/><Relationship Id="rId5" Type="http://schemas.openxmlformats.org/officeDocument/2006/relationships/image" Target="../media/image5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hyperlink" Target="https://dev.azure.com/AriseInnovationInc/AIREAD/_git/AIReadAPI/pullrequest/6391" TargetMode="Externa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23"/>
          <p:cNvSpPr txBox="1"/>
          <p:nvPr/>
        </p:nvSpPr>
        <p:spPr>
          <a:xfrm>
            <a:off x="698942" y="1734594"/>
            <a:ext cx="5741100" cy="1674300"/>
          </a:xfrm>
          <a:prstGeom prst="rect">
            <a:avLst/>
          </a:prstGeom>
          <a:noFill/>
          <a:ln>
            <a:noFill/>
          </a:ln>
        </p:spPr>
        <p:txBody>
          <a:bodyPr anchorCtr="0" anchor="ctr" bIns="68550" lIns="68550" spcFirstLastPara="1" rIns="68550" wrap="square" tIns="68550">
            <a:noAutofit/>
          </a:bodyPr>
          <a:lstStyle/>
          <a:p>
            <a:pPr indent="0" lvl="0" marL="0" marR="0" rtl="0" algn="l">
              <a:lnSpc>
                <a:spcPct val="150000"/>
              </a:lnSpc>
              <a:spcBef>
                <a:spcPts val="0"/>
              </a:spcBef>
              <a:spcAft>
                <a:spcPts val="0"/>
              </a:spcAft>
              <a:buClr>
                <a:srgbClr val="000000"/>
              </a:buClr>
              <a:buSzPts val="1800"/>
              <a:buFont typeface="Arial"/>
              <a:buNone/>
            </a:pPr>
            <a:r>
              <a:rPr b="1" lang="en" sz="3600">
                <a:solidFill>
                  <a:schemeClr val="dk1"/>
                </a:solidFill>
                <a:latin typeface="Noto Sans JP"/>
                <a:ea typeface="Noto Sans JP"/>
                <a:cs typeface="Noto Sans JP"/>
                <a:sym typeface="Noto Sans JP"/>
              </a:rPr>
              <a:t>20250813</a:t>
            </a:r>
            <a:br>
              <a:rPr b="1" lang="en" sz="3600">
                <a:solidFill>
                  <a:schemeClr val="dk1"/>
                </a:solidFill>
                <a:latin typeface="Noto Sans JP"/>
                <a:ea typeface="Noto Sans JP"/>
                <a:cs typeface="Noto Sans JP"/>
                <a:sym typeface="Noto Sans JP"/>
              </a:rPr>
            </a:br>
            <a:r>
              <a:rPr b="1" lang="en" sz="3600">
                <a:solidFill>
                  <a:schemeClr val="dk1"/>
                </a:solidFill>
                <a:latin typeface="Noto Sans JP"/>
                <a:ea typeface="Noto Sans JP"/>
                <a:cs typeface="Noto Sans JP"/>
                <a:sym typeface="Noto Sans JP"/>
              </a:rPr>
              <a:t>進捗報告書</a:t>
            </a:r>
            <a:endParaRPr b="1" sz="3600">
              <a:solidFill>
                <a:schemeClr val="dk1"/>
              </a:solidFill>
              <a:latin typeface="Noto Sans JP"/>
              <a:ea typeface="Noto Sans JP"/>
              <a:cs typeface="Noto Sans JP"/>
              <a:sym typeface="Noto Sans JP"/>
            </a:endParaRPr>
          </a:p>
        </p:txBody>
      </p:sp>
      <p:pic>
        <p:nvPicPr>
          <p:cNvPr descr="グラフィカル ユーザー インターフェイス, アプリケーション&#10;&#10;自動的に生成された説明" id="352" name="Google Shape;352;p23"/>
          <p:cNvPicPr preferRelativeResize="0"/>
          <p:nvPr/>
        </p:nvPicPr>
        <p:blipFill rotWithShape="1">
          <a:blip r:embed="rId3">
            <a:alphaModFix/>
          </a:blip>
          <a:srcRect b="0" l="0" r="0" t="0"/>
          <a:stretch/>
        </p:blipFill>
        <p:spPr>
          <a:xfrm>
            <a:off x="5260365" y="1377935"/>
            <a:ext cx="2179450" cy="2023194"/>
          </a:xfrm>
          <a:prstGeom prst="rect">
            <a:avLst/>
          </a:prstGeom>
          <a:noFill/>
          <a:ln>
            <a:noFill/>
          </a:ln>
        </p:spPr>
      </p:pic>
      <p:pic>
        <p:nvPicPr>
          <p:cNvPr descr="ロゴ&#10;&#10;自動的に生成された説明" id="353" name="Google Shape;353;p23"/>
          <p:cNvPicPr preferRelativeResize="0"/>
          <p:nvPr/>
        </p:nvPicPr>
        <p:blipFill rotWithShape="1">
          <a:blip r:embed="rId4">
            <a:alphaModFix/>
          </a:blip>
          <a:srcRect b="0" l="0" r="0" t="0"/>
          <a:stretch/>
        </p:blipFill>
        <p:spPr>
          <a:xfrm>
            <a:off x="7413995" y="4486718"/>
            <a:ext cx="884012" cy="28956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2"/>
          <p:cNvSpPr txBox="1"/>
          <p:nvPr/>
        </p:nvSpPr>
        <p:spPr>
          <a:xfrm>
            <a:off x="626275" y="427350"/>
            <a:ext cx="78915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Noto Sans JP"/>
                <a:ea typeface="Noto Sans JP"/>
                <a:cs typeface="Noto Sans JP"/>
                <a:sym typeface="Noto Sans JP"/>
              </a:rPr>
              <a:t>2.2　</a:t>
            </a:r>
            <a:r>
              <a:rPr b="1" lang="en" sz="1800">
                <a:latin typeface="Noto Sans JP"/>
                <a:ea typeface="Noto Sans JP"/>
                <a:cs typeface="Noto Sans JP"/>
                <a:sym typeface="Noto Sans JP"/>
              </a:rPr>
              <a:t>作業内容 (issue 4157)</a:t>
            </a:r>
            <a:endParaRPr b="1" sz="2000">
              <a:latin typeface="Noto Sans JP"/>
              <a:ea typeface="Noto Sans JP"/>
              <a:cs typeface="Noto Sans JP"/>
              <a:sym typeface="Noto Sans JP"/>
            </a:endParaRPr>
          </a:p>
        </p:txBody>
      </p:sp>
      <p:sp>
        <p:nvSpPr>
          <p:cNvPr id="413" name="Google Shape;413;p32"/>
          <p:cNvSpPr/>
          <p:nvPr/>
        </p:nvSpPr>
        <p:spPr>
          <a:xfrm>
            <a:off x="2653144" y="-3003"/>
            <a:ext cx="3816900" cy="421500"/>
          </a:xfrm>
          <a:prstGeom prst="rect">
            <a:avLst/>
          </a:prstGeom>
          <a:solidFill>
            <a:srgbClr val="FFECB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Noto Sans JP"/>
                <a:ea typeface="Noto Sans JP"/>
                <a:cs typeface="Noto Sans JP"/>
                <a:sym typeface="Noto Sans JP"/>
              </a:rPr>
              <a:t>2. 完了済み作業 </a:t>
            </a:r>
            <a:endParaRPr b="1" i="0" sz="2000" u="none" cap="none" strike="noStrike">
              <a:solidFill>
                <a:srgbClr val="000000"/>
              </a:solidFill>
              <a:latin typeface="Noto Sans JP"/>
              <a:ea typeface="Noto Sans JP"/>
              <a:cs typeface="Noto Sans JP"/>
              <a:sym typeface="Noto Sans JP"/>
            </a:endParaRPr>
          </a:p>
        </p:txBody>
      </p:sp>
      <p:sp>
        <p:nvSpPr>
          <p:cNvPr id="414" name="Google Shape;414;p32"/>
          <p:cNvSpPr txBox="1"/>
          <p:nvPr/>
        </p:nvSpPr>
        <p:spPr>
          <a:xfrm>
            <a:off x="8768388" y="4835723"/>
            <a:ext cx="2832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415" name="Google Shape;415;p32"/>
          <p:cNvSpPr txBox="1"/>
          <p:nvPr/>
        </p:nvSpPr>
        <p:spPr>
          <a:xfrm>
            <a:off x="626250" y="923775"/>
            <a:ext cx="7891500" cy="3873600"/>
          </a:xfrm>
          <a:prstGeom prst="rect">
            <a:avLst/>
          </a:prstGeom>
          <a:noFill/>
          <a:ln>
            <a:noFill/>
          </a:ln>
        </p:spPr>
        <p:txBody>
          <a:bodyPr anchorCtr="0" anchor="t" bIns="115125" lIns="115125" spcFirstLastPara="1" rIns="115125" wrap="square" tIns="115125">
            <a:noAutofit/>
          </a:bodyPr>
          <a:lstStyle/>
          <a:p>
            <a:pPr indent="-317500" lvl="0" marL="457200" rtl="0" algn="l">
              <a:lnSpc>
                <a:spcPct val="115000"/>
              </a:lnSpc>
              <a:spcBef>
                <a:spcPts val="1000"/>
              </a:spcBef>
              <a:spcAft>
                <a:spcPts val="0"/>
              </a:spcAft>
              <a:buSzPts val="1400"/>
              <a:buFont typeface="Noto Sans JP"/>
              <a:buChar char="●"/>
            </a:pPr>
            <a:r>
              <a:rPr lang="en">
                <a:latin typeface="Noto Sans JP"/>
                <a:ea typeface="Noto Sans JP"/>
                <a:cs typeface="Noto Sans JP"/>
                <a:sym typeface="Noto Sans JP"/>
              </a:rPr>
              <a:t>Khi sử dụng multi3_jpn để inference các trường hợp các bạn đưa ra, dưới đây là kết quả:</a:t>
            </a:r>
            <a:endParaRPr>
              <a:latin typeface="Noto Sans JP"/>
              <a:ea typeface="Noto Sans JP"/>
              <a:cs typeface="Noto Sans JP"/>
              <a:sym typeface="Noto Sans JP"/>
            </a:endParaRPr>
          </a:p>
        </p:txBody>
      </p:sp>
      <p:pic>
        <p:nvPicPr>
          <p:cNvPr id="416" name="Google Shape;416;p32" title="contain_〃_1.png_binary.jpg"/>
          <p:cNvPicPr preferRelativeResize="0"/>
          <p:nvPr/>
        </p:nvPicPr>
        <p:blipFill rotWithShape="1">
          <a:blip r:embed="rId3">
            <a:alphaModFix/>
          </a:blip>
          <a:srcRect b="6542" l="0" r="0" t="83127"/>
          <a:stretch/>
        </p:blipFill>
        <p:spPr>
          <a:xfrm>
            <a:off x="1806263" y="1594250"/>
            <a:ext cx="5531476" cy="808719"/>
          </a:xfrm>
          <a:prstGeom prst="rect">
            <a:avLst/>
          </a:prstGeom>
          <a:noFill/>
          <a:ln cap="flat" cmpd="sng" w="9525">
            <a:solidFill>
              <a:srgbClr val="000000"/>
            </a:solidFill>
            <a:prstDash val="solid"/>
            <a:round/>
            <a:headEnd len="sm" w="sm" type="none"/>
            <a:tailEnd len="sm" w="sm" type="none"/>
          </a:ln>
        </p:spPr>
      </p:pic>
      <p:pic>
        <p:nvPicPr>
          <p:cNvPr id="417" name="Google Shape;417;p32" title="contain_〃_1.png_segment.jpg"/>
          <p:cNvPicPr preferRelativeResize="0"/>
          <p:nvPr/>
        </p:nvPicPr>
        <p:blipFill rotWithShape="1">
          <a:blip r:embed="rId4">
            <a:alphaModFix/>
          </a:blip>
          <a:srcRect b="6542" l="0" r="0" t="83127"/>
          <a:stretch/>
        </p:blipFill>
        <p:spPr>
          <a:xfrm>
            <a:off x="1806263" y="2575355"/>
            <a:ext cx="5531476" cy="808719"/>
          </a:xfrm>
          <a:prstGeom prst="rect">
            <a:avLst/>
          </a:prstGeom>
          <a:noFill/>
          <a:ln cap="flat" cmpd="sng" w="9525">
            <a:solidFill>
              <a:srgbClr val="000000"/>
            </a:solidFill>
            <a:prstDash val="solid"/>
            <a:round/>
            <a:headEnd len="sm" w="sm" type="none"/>
            <a:tailEnd len="sm" w="sm" type="none"/>
          </a:ln>
        </p:spPr>
      </p:pic>
      <p:sp>
        <p:nvSpPr>
          <p:cNvPr id="418" name="Google Shape;418;p32"/>
          <p:cNvSpPr txBox="1"/>
          <p:nvPr/>
        </p:nvSpPr>
        <p:spPr>
          <a:xfrm>
            <a:off x="2853300" y="3656275"/>
            <a:ext cx="3437400" cy="365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 sz="1000">
                <a:latin typeface="Noto Sans JP"/>
                <a:ea typeface="Noto Sans JP"/>
                <a:cs typeface="Noto Sans JP"/>
                <a:sym typeface="Noto Sans JP"/>
              </a:rPr>
              <a:t>Nhận diện các components nhiều ký tự</a:t>
            </a:r>
            <a:endParaRPr sz="1000">
              <a:latin typeface="Noto Sans JP"/>
              <a:ea typeface="Noto Sans JP"/>
              <a:cs typeface="Noto Sans JP"/>
              <a:sym typeface="Noto Sans JP"/>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3"/>
          <p:cNvSpPr txBox="1"/>
          <p:nvPr/>
        </p:nvSpPr>
        <p:spPr>
          <a:xfrm>
            <a:off x="626275" y="427350"/>
            <a:ext cx="78915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Noto Sans JP"/>
                <a:ea typeface="Noto Sans JP"/>
                <a:cs typeface="Noto Sans JP"/>
                <a:sym typeface="Noto Sans JP"/>
              </a:rPr>
              <a:t>2.2　</a:t>
            </a:r>
            <a:r>
              <a:rPr b="1" lang="en" sz="1800">
                <a:latin typeface="Noto Sans JP"/>
                <a:ea typeface="Noto Sans JP"/>
                <a:cs typeface="Noto Sans JP"/>
                <a:sym typeface="Noto Sans JP"/>
              </a:rPr>
              <a:t>作業内容 (issue 4157)</a:t>
            </a:r>
            <a:endParaRPr b="1" sz="2000">
              <a:latin typeface="Noto Sans JP"/>
              <a:ea typeface="Noto Sans JP"/>
              <a:cs typeface="Noto Sans JP"/>
              <a:sym typeface="Noto Sans JP"/>
            </a:endParaRPr>
          </a:p>
        </p:txBody>
      </p:sp>
      <p:sp>
        <p:nvSpPr>
          <p:cNvPr id="424" name="Google Shape;424;p33"/>
          <p:cNvSpPr/>
          <p:nvPr/>
        </p:nvSpPr>
        <p:spPr>
          <a:xfrm>
            <a:off x="2653144" y="-3003"/>
            <a:ext cx="3816900" cy="421500"/>
          </a:xfrm>
          <a:prstGeom prst="rect">
            <a:avLst/>
          </a:prstGeom>
          <a:solidFill>
            <a:srgbClr val="FFECB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Noto Sans JP"/>
                <a:ea typeface="Noto Sans JP"/>
                <a:cs typeface="Noto Sans JP"/>
                <a:sym typeface="Noto Sans JP"/>
              </a:rPr>
              <a:t>2. 完了済み作業 </a:t>
            </a:r>
            <a:endParaRPr b="1" i="0" sz="2000" u="none" cap="none" strike="noStrike">
              <a:solidFill>
                <a:srgbClr val="000000"/>
              </a:solidFill>
              <a:latin typeface="Noto Sans JP"/>
              <a:ea typeface="Noto Sans JP"/>
              <a:cs typeface="Noto Sans JP"/>
              <a:sym typeface="Noto Sans JP"/>
            </a:endParaRPr>
          </a:p>
        </p:txBody>
      </p:sp>
      <p:sp>
        <p:nvSpPr>
          <p:cNvPr id="425" name="Google Shape;425;p33"/>
          <p:cNvSpPr txBox="1"/>
          <p:nvPr/>
        </p:nvSpPr>
        <p:spPr>
          <a:xfrm>
            <a:off x="8768388" y="4835723"/>
            <a:ext cx="2832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426" name="Google Shape;426;p33"/>
          <p:cNvSpPr txBox="1"/>
          <p:nvPr/>
        </p:nvSpPr>
        <p:spPr>
          <a:xfrm>
            <a:off x="626250" y="923775"/>
            <a:ext cx="7891500" cy="3873600"/>
          </a:xfrm>
          <a:prstGeom prst="rect">
            <a:avLst/>
          </a:prstGeom>
          <a:noFill/>
          <a:ln>
            <a:noFill/>
          </a:ln>
        </p:spPr>
        <p:txBody>
          <a:bodyPr anchorCtr="0" anchor="t" bIns="115125" lIns="115125" spcFirstLastPara="1" rIns="115125" wrap="square" tIns="115125">
            <a:noAutofit/>
          </a:bodyPr>
          <a:lstStyle/>
          <a:p>
            <a:pPr indent="-317500" lvl="0" marL="457200" rtl="0" algn="l">
              <a:lnSpc>
                <a:spcPct val="115000"/>
              </a:lnSpc>
              <a:spcBef>
                <a:spcPts val="1000"/>
              </a:spcBef>
              <a:spcAft>
                <a:spcPts val="0"/>
              </a:spcAft>
              <a:buSzPts val="1400"/>
              <a:buFont typeface="Noto Sans JP"/>
              <a:buChar char="●"/>
            </a:pPr>
            <a:r>
              <a:rPr lang="en">
                <a:latin typeface="Noto Sans JP"/>
                <a:ea typeface="Noto Sans JP"/>
                <a:cs typeface="Noto Sans JP"/>
                <a:sym typeface="Noto Sans JP"/>
              </a:rPr>
              <a:t>Khi sử dụng multi3_jpn để inference các trường hợp các bạn đưa ra, dưới đây là kết quả:</a:t>
            </a:r>
            <a:endParaRPr>
              <a:latin typeface="Noto Sans JP"/>
              <a:ea typeface="Noto Sans JP"/>
              <a:cs typeface="Noto Sans JP"/>
              <a:sym typeface="Noto Sans JP"/>
            </a:endParaRPr>
          </a:p>
        </p:txBody>
      </p:sp>
      <p:pic>
        <p:nvPicPr>
          <p:cNvPr id="427" name="Google Shape;427;p33" title="contain_〃_1.png_binary.jpg"/>
          <p:cNvPicPr preferRelativeResize="0"/>
          <p:nvPr/>
        </p:nvPicPr>
        <p:blipFill rotWithShape="1">
          <a:blip r:embed="rId3">
            <a:alphaModFix/>
          </a:blip>
          <a:srcRect b="68468" l="38696" r="28901" t="9705"/>
          <a:stretch/>
        </p:blipFill>
        <p:spPr>
          <a:xfrm>
            <a:off x="1615950" y="1613477"/>
            <a:ext cx="2498915" cy="2382377"/>
          </a:xfrm>
          <a:prstGeom prst="rect">
            <a:avLst/>
          </a:prstGeom>
          <a:noFill/>
          <a:ln cap="flat" cmpd="sng" w="9525">
            <a:solidFill>
              <a:srgbClr val="000000"/>
            </a:solidFill>
            <a:prstDash val="solid"/>
            <a:round/>
            <a:headEnd len="sm" w="sm" type="none"/>
            <a:tailEnd len="sm" w="sm" type="none"/>
          </a:ln>
        </p:spPr>
      </p:pic>
      <p:pic>
        <p:nvPicPr>
          <p:cNvPr id="428" name="Google Shape;428;p33" title="contain_〃_1.png_segment.jpg"/>
          <p:cNvPicPr preferRelativeResize="0"/>
          <p:nvPr/>
        </p:nvPicPr>
        <p:blipFill rotWithShape="1">
          <a:blip r:embed="rId4">
            <a:alphaModFix/>
          </a:blip>
          <a:srcRect b="68468" l="38696" r="28901" t="9705"/>
          <a:stretch/>
        </p:blipFill>
        <p:spPr>
          <a:xfrm>
            <a:off x="5029135" y="1613477"/>
            <a:ext cx="2498915" cy="2382377"/>
          </a:xfrm>
          <a:prstGeom prst="rect">
            <a:avLst/>
          </a:prstGeom>
          <a:noFill/>
          <a:ln cap="flat" cmpd="sng" w="9525">
            <a:solidFill>
              <a:srgbClr val="000000"/>
            </a:solidFill>
            <a:prstDash val="solid"/>
            <a:round/>
            <a:headEnd len="sm" w="sm" type="none"/>
            <a:tailEnd len="sm" w="sm" type="none"/>
          </a:ln>
        </p:spPr>
      </p:pic>
      <p:sp>
        <p:nvSpPr>
          <p:cNvPr id="429" name="Google Shape;429;p33"/>
          <p:cNvSpPr txBox="1"/>
          <p:nvPr/>
        </p:nvSpPr>
        <p:spPr>
          <a:xfrm>
            <a:off x="2823900" y="4243425"/>
            <a:ext cx="3496200" cy="365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 sz="1000">
                <a:latin typeface="Noto Sans JP"/>
                <a:ea typeface="Noto Sans JP"/>
                <a:cs typeface="Noto Sans JP"/>
                <a:sym typeface="Noto Sans JP"/>
              </a:rPr>
              <a:t>Nhận diện sai dấu</a:t>
            </a:r>
            <a:r>
              <a:rPr lang="en" sz="1000">
                <a:latin typeface="Noto Sans JP"/>
                <a:ea typeface="Noto Sans JP"/>
                <a:cs typeface="Noto Sans JP"/>
                <a:sym typeface="Noto Sans JP"/>
              </a:rPr>
              <a:t>「〃」và số 0</a:t>
            </a:r>
            <a:r>
              <a:rPr lang="en" sz="1000">
                <a:latin typeface="Noto Sans JP"/>
                <a:ea typeface="Noto Sans JP"/>
                <a:cs typeface="Noto Sans JP"/>
                <a:sym typeface="Noto Sans JP"/>
              </a:rPr>
              <a:t> </a:t>
            </a:r>
            <a:endParaRPr sz="1000">
              <a:latin typeface="Noto Sans JP"/>
              <a:ea typeface="Noto Sans JP"/>
              <a:cs typeface="Noto Sans JP"/>
              <a:sym typeface="Noto Sans JP"/>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3" name="Shape 433"/>
        <p:cNvGrpSpPr/>
        <p:nvPr/>
      </p:nvGrpSpPr>
      <p:grpSpPr>
        <a:xfrm>
          <a:off x="0" y="0"/>
          <a:ext cx="0" cy="0"/>
          <a:chOff x="0" y="0"/>
          <a:chExt cx="0" cy="0"/>
        </a:xfrm>
      </p:grpSpPr>
      <p:sp>
        <p:nvSpPr>
          <p:cNvPr id="434" name="Google Shape;434;p34"/>
          <p:cNvSpPr txBox="1"/>
          <p:nvPr/>
        </p:nvSpPr>
        <p:spPr>
          <a:xfrm>
            <a:off x="626275" y="427350"/>
            <a:ext cx="78915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Noto Sans JP"/>
                <a:ea typeface="Noto Sans JP"/>
                <a:cs typeface="Noto Sans JP"/>
                <a:sym typeface="Noto Sans JP"/>
              </a:rPr>
              <a:t>2.2　</a:t>
            </a:r>
            <a:r>
              <a:rPr b="1" lang="en" sz="1800">
                <a:latin typeface="Noto Sans JP"/>
                <a:ea typeface="Noto Sans JP"/>
                <a:cs typeface="Noto Sans JP"/>
                <a:sym typeface="Noto Sans JP"/>
              </a:rPr>
              <a:t>作業内容 (issue 4157)</a:t>
            </a:r>
            <a:endParaRPr b="1" sz="2000">
              <a:latin typeface="Noto Sans JP"/>
              <a:ea typeface="Noto Sans JP"/>
              <a:cs typeface="Noto Sans JP"/>
              <a:sym typeface="Noto Sans JP"/>
            </a:endParaRPr>
          </a:p>
        </p:txBody>
      </p:sp>
      <p:sp>
        <p:nvSpPr>
          <p:cNvPr id="435" name="Google Shape;435;p34"/>
          <p:cNvSpPr/>
          <p:nvPr/>
        </p:nvSpPr>
        <p:spPr>
          <a:xfrm>
            <a:off x="2653144" y="-3003"/>
            <a:ext cx="3816900" cy="421500"/>
          </a:xfrm>
          <a:prstGeom prst="rect">
            <a:avLst/>
          </a:prstGeom>
          <a:solidFill>
            <a:srgbClr val="FFECB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Noto Sans JP"/>
                <a:ea typeface="Noto Sans JP"/>
                <a:cs typeface="Noto Sans JP"/>
                <a:sym typeface="Noto Sans JP"/>
              </a:rPr>
              <a:t>2. 完了済み作業 </a:t>
            </a:r>
            <a:endParaRPr b="1" i="0" sz="2000" u="none" cap="none" strike="noStrike">
              <a:solidFill>
                <a:srgbClr val="000000"/>
              </a:solidFill>
              <a:latin typeface="Noto Sans JP"/>
              <a:ea typeface="Noto Sans JP"/>
              <a:cs typeface="Noto Sans JP"/>
              <a:sym typeface="Noto Sans JP"/>
            </a:endParaRPr>
          </a:p>
        </p:txBody>
      </p:sp>
      <p:sp>
        <p:nvSpPr>
          <p:cNvPr id="436" name="Google Shape;436;p34"/>
          <p:cNvSpPr txBox="1"/>
          <p:nvPr/>
        </p:nvSpPr>
        <p:spPr>
          <a:xfrm>
            <a:off x="8768388" y="4835723"/>
            <a:ext cx="2832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437" name="Google Shape;437;p34"/>
          <p:cNvSpPr txBox="1"/>
          <p:nvPr/>
        </p:nvSpPr>
        <p:spPr>
          <a:xfrm>
            <a:off x="626250" y="923775"/>
            <a:ext cx="7891500" cy="3873600"/>
          </a:xfrm>
          <a:prstGeom prst="rect">
            <a:avLst/>
          </a:prstGeom>
          <a:noFill/>
          <a:ln>
            <a:noFill/>
          </a:ln>
        </p:spPr>
        <p:txBody>
          <a:bodyPr anchorCtr="0" anchor="t" bIns="115125" lIns="115125" spcFirstLastPara="1" rIns="115125" wrap="square" tIns="115125">
            <a:noAutofit/>
          </a:bodyPr>
          <a:lstStyle/>
          <a:p>
            <a:pPr indent="-317500" lvl="0" marL="457200" rtl="0" algn="l">
              <a:lnSpc>
                <a:spcPct val="115000"/>
              </a:lnSpc>
              <a:spcBef>
                <a:spcPts val="1000"/>
              </a:spcBef>
              <a:spcAft>
                <a:spcPts val="0"/>
              </a:spcAft>
              <a:buSzPts val="1400"/>
              <a:buFont typeface="Noto Sans JP"/>
              <a:buChar char="●"/>
            </a:pPr>
            <a:r>
              <a:rPr lang="en">
                <a:latin typeface="Noto Sans JP"/>
                <a:ea typeface="Noto Sans JP"/>
                <a:cs typeface="Noto Sans JP"/>
                <a:sym typeface="Noto Sans JP"/>
              </a:rPr>
              <a:t>Chúng tôi đã tạo các test case cho multi3_jpn cho các trường hợp sau của issue 4157:</a:t>
            </a:r>
            <a:endParaRPr>
              <a:latin typeface="Noto Sans JP"/>
              <a:ea typeface="Noto Sans JP"/>
              <a:cs typeface="Noto Sans JP"/>
              <a:sym typeface="Noto Sans JP"/>
            </a:endParaRPr>
          </a:p>
          <a:p>
            <a:pPr indent="-317500" lvl="1" marL="914400" rtl="0" algn="l">
              <a:lnSpc>
                <a:spcPct val="115000"/>
              </a:lnSpc>
              <a:spcBef>
                <a:spcPts val="0"/>
              </a:spcBef>
              <a:spcAft>
                <a:spcPts val="0"/>
              </a:spcAft>
              <a:buSzPts val="1400"/>
              <a:buFont typeface="Noto Sans JP"/>
              <a:buChar char="○"/>
            </a:pPr>
            <a:r>
              <a:rPr lang="en">
                <a:latin typeface="Noto Sans JP"/>
                <a:ea typeface="Noto Sans JP"/>
                <a:cs typeface="Noto Sans JP"/>
                <a:sym typeface="Noto Sans JP"/>
              </a:rPr>
              <a:t>Component có nhiều ký tự (khoảng 70 ký tự)</a:t>
            </a:r>
            <a:endParaRPr>
              <a:latin typeface="Noto Sans JP"/>
              <a:ea typeface="Noto Sans JP"/>
              <a:cs typeface="Noto Sans JP"/>
              <a:sym typeface="Noto Sans JP"/>
            </a:endParaRPr>
          </a:p>
          <a:p>
            <a:pPr indent="-317500" lvl="1" marL="914400" rtl="0" algn="l">
              <a:lnSpc>
                <a:spcPct val="115000"/>
              </a:lnSpc>
              <a:spcBef>
                <a:spcPts val="0"/>
              </a:spcBef>
              <a:spcAft>
                <a:spcPts val="0"/>
              </a:spcAft>
              <a:buSzPts val="1400"/>
              <a:buFont typeface="Noto Sans JP"/>
              <a:buChar char="○"/>
            </a:pPr>
            <a:r>
              <a:rPr lang="en">
                <a:latin typeface="Noto Sans JP"/>
                <a:ea typeface="Noto Sans JP"/>
                <a:cs typeface="Noto Sans JP"/>
                <a:sym typeface="Noto Sans JP"/>
              </a:rPr>
              <a:t>Dấu「〃」</a:t>
            </a:r>
            <a:endParaRPr>
              <a:latin typeface="Noto Sans JP"/>
              <a:ea typeface="Noto Sans JP"/>
              <a:cs typeface="Noto Sans JP"/>
              <a:sym typeface="Noto Sans JP"/>
            </a:endParaRPr>
          </a:p>
          <a:p>
            <a:pPr indent="-317500" lvl="1" marL="914400" rtl="0" algn="l">
              <a:lnSpc>
                <a:spcPct val="115000"/>
              </a:lnSpc>
              <a:spcBef>
                <a:spcPts val="0"/>
              </a:spcBef>
              <a:spcAft>
                <a:spcPts val="0"/>
              </a:spcAft>
              <a:buSzPts val="1400"/>
              <a:buFont typeface="Noto Sans JP"/>
              <a:buChar char="○"/>
            </a:pPr>
            <a:r>
              <a:rPr lang="en">
                <a:latin typeface="Noto Sans JP"/>
                <a:ea typeface="Noto Sans JP"/>
                <a:cs typeface="Noto Sans JP"/>
                <a:sym typeface="Noto Sans JP"/>
              </a:rPr>
              <a:t>Ký tự「川」</a:t>
            </a:r>
            <a:endParaRPr>
              <a:latin typeface="Noto Sans JP"/>
              <a:ea typeface="Noto Sans JP"/>
              <a:cs typeface="Noto Sans JP"/>
              <a:sym typeface="Noto Sans JP"/>
            </a:endParaRPr>
          </a:p>
          <a:p>
            <a:pPr indent="-317500" lvl="1" marL="914400" rtl="0" algn="l">
              <a:lnSpc>
                <a:spcPct val="115000"/>
              </a:lnSpc>
              <a:spcBef>
                <a:spcPts val="0"/>
              </a:spcBef>
              <a:spcAft>
                <a:spcPts val="0"/>
              </a:spcAft>
              <a:buSzPts val="1400"/>
              <a:buFont typeface="Noto Sans JP"/>
              <a:buChar char="○"/>
            </a:pPr>
            <a:r>
              <a:rPr lang="en">
                <a:latin typeface="Noto Sans JP"/>
                <a:ea typeface="Noto Sans JP"/>
                <a:cs typeface="Noto Sans JP"/>
                <a:sym typeface="Noto Sans JP"/>
              </a:rPr>
              <a:t>Văn bản có số</a:t>
            </a:r>
            <a:endParaRPr>
              <a:latin typeface="Noto Sans JP"/>
              <a:ea typeface="Noto Sans JP"/>
              <a:cs typeface="Noto Sans JP"/>
              <a:sym typeface="Noto Sans JP"/>
            </a:endParaRPr>
          </a:p>
          <a:p>
            <a:pPr indent="-317500" lvl="0" marL="457200" rtl="0" algn="l">
              <a:lnSpc>
                <a:spcPct val="115000"/>
              </a:lnSpc>
              <a:spcBef>
                <a:spcPts val="0"/>
              </a:spcBef>
              <a:spcAft>
                <a:spcPts val="0"/>
              </a:spcAft>
              <a:buSzPts val="1400"/>
              <a:buFont typeface="Noto Sans JP"/>
              <a:buChar char="●"/>
            </a:pPr>
            <a:r>
              <a:rPr lang="en">
                <a:latin typeface="Noto Sans JP"/>
                <a:ea typeface="Noto Sans JP"/>
                <a:cs typeface="Noto Sans JP"/>
                <a:sym typeface="Noto Sans JP"/>
              </a:rPr>
              <a:t>Các test case này sẽ được thử nghiệm với luồng của multi3_jpn hiện tại và source code python của PaddleOCRv5 để tìm nguyên nhân dự đoán sai</a:t>
            </a:r>
            <a:endParaRPr>
              <a:latin typeface="Noto Sans JP"/>
              <a:ea typeface="Noto Sans JP"/>
              <a:cs typeface="Noto Sans JP"/>
              <a:sym typeface="Noto Sans JP"/>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1" name="Shape 441"/>
        <p:cNvGrpSpPr/>
        <p:nvPr/>
      </p:nvGrpSpPr>
      <p:grpSpPr>
        <a:xfrm>
          <a:off x="0" y="0"/>
          <a:ext cx="0" cy="0"/>
          <a:chOff x="0" y="0"/>
          <a:chExt cx="0" cy="0"/>
        </a:xfrm>
      </p:grpSpPr>
      <p:sp>
        <p:nvSpPr>
          <p:cNvPr id="442" name="Google Shape;442;p35"/>
          <p:cNvSpPr txBox="1"/>
          <p:nvPr/>
        </p:nvSpPr>
        <p:spPr>
          <a:xfrm>
            <a:off x="626275" y="427350"/>
            <a:ext cx="78915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Noto Sans JP"/>
                <a:ea typeface="Noto Sans JP"/>
                <a:cs typeface="Noto Sans JP"/>
                <a:sym typeface="Noto Sans JP"/>
              </a:rPr>
              <a:t>2.2　</a:t>
            </a:r>
            <a:r>
              <a:rPr b="1" lang="en" sz="1800">
                <a:latin typeface="Noto Sans JP"/>
                <a:ea typeface="Noto Sans JP"/>
                <a:cs typeface="Noto Sans JP"/>
                <a:sym typeface="Noto Sans JP"/>
              </a:rPr>
              <a:t>作業内容 (issue 4157)</a:t>
            </a:r>
            <a:endParaRPr b="1" sz="2000">
              <a:latin typeface="Noto Sans JP"/>
              <a:ea typeface="Noto Sans JP"/>
              <a:cs typeface="Noto Sans JP"/>
              <a:sym typeface="Noto Sans JP"/>
            </a:endParaRPr>
          </a:p>
        </p:txBody>
      </p:sp>
      <p:sp>
        <p:nvSpPr>
          <p:cNvPr id="443" name="Google Shape;443;p35"/>
          <p:cNvSpPr/>
          <p:nvPr/>
        </p:nvSpPr>
        <p:spPr>
          <a:xfrm>
            <a:off x="2653144" y="-3003"/>
            <a:ext cx="3816900" cy="421500"/>
          </a:xfrm>
          <a:prstGeom prst="rect">
            <a:avLst/>
          </a:prstGeom>
          <a:solidFill>
            <a:srgbClr val="FFECB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Noto Sans JP"/>
                <a:ea typeface="Noto Sans JP"/>
                <a:cs typeface="Noto Sans JP"/>
                <a:sym typeface="Noto Sans JP"/>
              </a:rPr>
              <a:t>2. 完了済み作業 </a:t>
            </a:r>
            <a:endParaRPr b="1" i="0" sz="2000" u="none" cap="none" strike="noStrike">
              <a:solidFill>
                <a:srgbClr val="000000"/>
              </a:solidFill>
              <a:latin typeface="Noto Sans JP"/>
              <a:ea typeface="Noto Sans JP"/>
              <a:cs typeface="Noto Sans JP"/>
              <a:sym typeface="Noto Sans JP"/>
            </a:endParaRPr>
          </a:p>
        </p:txBody>
      </p:sp>
      <p:sp>
        <p:nvSpPr>
          <p:cNvPr id="444" name="Google Shape;444;p35"/>
          <p:cNvSpPr txBox="1"/>
          <p:nvPr/>
        </p:nvSpPr>
        <p:spPr>
          <a:xfrm>
            <a:off x="8768388" y="4835723"/>
            <a:ext cx="2832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445" name="Google Shape;445;p35"/>
          <p:cNvSpPr txBox="1"/>
          <p:nvPr/>
        </p:nvSpPr>
        <p:spPr>
          <a:xfrm>
            <a:off x="626250" y="923775"/>
            <a:ext cx="7891500" cy="3873600"/>
          </a:xfrm>
          <a:prstGeom prst="rect">
            <a:avLst/>
          </a:prstGeom>
          <a:noFill/>
          <a:ln>
            <a:noFill/>
          </a:ln>
        </p:spPr>
        <p:txBody>
          <a:bodyPr anchorCtr="0" anchor="t" bIns="115125" lIns="115125" spcFirstLastPara="1" rIns="115125" wrap="square" tIns="115125">
            <a:noAutofit/>
          </a:bodyPr>
          <a:lstStyle/>
          <a:p>
            <a:pPr indent="-317500" lvl="0" marL="457200" rtl="0" algn="l">
              <a:lnSpc>
                <a:spcPct val="115000"/>
              </a:lnSpc>
              <a:spcBef>
                <a:spcPts val="1000"/>
              </a:spcBef>
              <a:spcAft>
                <a:spcPts val="0"/>
              </a:spcAft>
              <a:buSzPts val="1400"/>
              <a:buFont typeface="Noto Sans JP"/>
              <a:buChar char="●"/>
            </a:pPr>
            <a:r>
              <a:rPr lang="en">
                <a:latin typeface="Noto Sans JP"/>
                <a:ea typeface="Noto Sans JP"/>
                <a:cs typeface="Noto Sans JP"/>
                <a:sym typeface="Noto Sans JP"/>
              </a:rPr>
              <a:t>Một số ảnh của test case:</a:t>
            </a:r>
            <a:endParaRPr>
              <a:latin typeface="Noto Sans JP"/>
              <a:ea typeface="Noto Sans JP"/>
              <a:cs typeface="Noto Sans JP"/>
              <a:sym typeface="Noto Sans JP"/>
            </a:endParaRPr>
          </a:p>
        </p:txBody>
      </p:sp>
      <p:sp>
        <p:nvSpPr>
          <p:cNvPr id="446" name="Google Shape;446;p35"/>
          <p:cNvSpPr txBox="1"/>
          <p:nvPr/>
        </p:nvSpPr>
        <p:spPr>
          <a:xfrm>
            <a:off x="2823900" y="3850625"/>
            <a:ext cx="3496200" cy="365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 sz="1200">
                <a:latin typeface="Noto Sans JP"/>
                <a:ea typeface="Noto Sans JP"/>
                <a:cs typeface="Noto Sans JP"/>
                <a:sym typeface="Noto Sans JP"/>
              </a:rPr>
              <a:t>Component có nhiều ký tự (khoảng 70 ký tự)</a:t>
            </a:r>
            <a:endParaRPr sz="1200">
              <a:latin typeface="Noto Sans JP"/>
              <a:ea typeface="Noto Sans JP"/>
              <a:cs typeface="Noto Sans JP"/>
              <a:sym typeface="Noto Sans JP"/>
            </a:endParaRPr>
          </a:p>
        </p:txBody>
      </p:sp>
      <p:pic>
        <p:nvPicPr>
          <p:cNvPr id="447" name="Google Shape;447;p35" title="4157_long_comp_00000000.jpg"/>
          <p:cNvPicPr preferRelativeResize="0"/>
          <p:nvPr/>
        </p:nvPicPr>
        <p:blipFill>
          <a:blip r:embed="rId3">
            <a:alphaModFix/>
          </a:blip>
          <a:stretch>
            <a:fillRect/>
          </a:stretch>
        </p:blipFill>
        <p:spPr>
          <a:xfrm>
            <a:off x="1094650" y="2468394"/>
            <a:ext cx="6954698" cy="290329"/>
          </a:xfrm>
          <a:prstGeom prst="rect">
            <a:avLst/>
          </a:prstGeom>
          <a:noFill/>
          <a:ln cap="flat" cmpd="sng" w="7250">
            <a:solidFill>
              <a:schemeClr val="dk1"/>
            </a:solidFill>
            <a:prstDash val="solid"/>
            <a:round/>
            <a:headEnd len="sm" w="sm" type="none"/>
            <a:tailEnd len="sm" w="sm" type="none"/>
          </a:ln>
        </p:spPr>
      </p:pic>
      <p:pic>
        <p:nvPicPr>
          <p:cNvPr id="448" name="Google Shape;448;p35" title="4157_long_comp_00000001.jpg"/>
          <p:cNvPicPr preferRelativeResize="0"/>
          <p:nvPr/>
        </p:nvPicPr>
        <p:blipFill>
          <a:blip r:embed="rId4">
            <a:alphaModFix/>
          </a:blip>
          <a:stretch>
            <a:fillRect/>
          </a:stretch>
        </p:blipFill>
        <p:spPr>
          <a:xfrm>
            <a:off x="1094650" y="1634474"/>
            <a:ext cx="6954698" cy="242934"/>
          </a:xfrm>
          <a:prstGeom prst="rect">
            <a:avLst/>
          </a:prstGeom>
          <a:noFill/>
          <a:ln cap="flat" cmpd="sng" w="7250">
            <a:solidFill>
              <a:schemeClr val="dk1"/>
            </a:solidFill>
            <a:prstDash val="solid"/>
            <a:round/>
            <a:headEnd len="sm" w="sm" type="none"/>
            <a:tailEnd len="sm" w="sm" type="none"/>
          </a:ln>
        </p:spPr>
      </p:pic>
      <p:pic>
        <p:nvPicPr>
          <p:cNvPr id="449" name="Google Shape;449;p35" title="4157_long_comp_00000002.jpg"/>
          <p:cNvPicPr preferRelativeResize="0"/>
          <p:nvPr/>
        </p:nvPicPr>
        <p:blipFill>
          <a:blip r:embed="rId5">
            <a:alphaModFix/>
          </a:blip>
          <a:stretch>
            <a:fillRect/>
          </a:stretch>
        </p:blipFill>
        <p:spPr>
          <a:xfrm>
            <a:off x="1094650" y="2982903"/>
            <a:ext cx="6954701" cy="129042"/>
          </a:xfrm>
          <a:prstGeom prst="rect">
            <a:avLst/>
          </a:prstGeom>
          <a:noFill/>
          <a:ln cap="flat" cmpd="sng" w="7250">
            <a:solidFill>
              <a:schemeClr val="dk1"/>
            </a:solidFill>
            <a:prstDash val="solid"/>
            <a:round/>
            <a:headEnd len="sm" w="sm" type="none"/>
            <a:tailEnd len="sm" w="sm" type="none"/>
          </a:ln>
        </p:spPr>
      </p:pic>
      <p:pic>
        <p:nvPicPr>
          <p:cNvPr id="450" name="Google Shape;450;p35" title="4157_long_comp_00000003.jpg"/>
          <p:cNvPicPr preferRelativeResize="0"/>
          <p:nvPr/>
        </p:nvPicPr>
        <p:blipFill>
          <a:blip r:embed="rId6">
            <a:alphaModFix/>
          </a:blip>
          <a:stretch>
            <a:fillRect/>
          </a:stretch>
        </p:blipFill>
        <p:spPr>
          <a:xfrm>
            <a:off x="1094650" y="2101588"/>
            <a:ext cx="6954701" cy="142626"/>
          </a:xfrm>
          <a:prstGeom prst="rect">
            <a:avLst/>
          </a:prstGeom>
          <a:noFill/>
          <a:ln cap="flat" cmpd="sng" w="7250">
            <a:solidFill>
              <a:schemeClr val="dk1"/>
            </a:solidFill>
            <a:prstDash val="solid"/>
            <a:round/>
            <a:headEnd len="sm" w="sm" type="none"/>
            <a:tailEnd len="sm" w="sm" type="none"/>
          </a:ln>
        </p:spPr>
      </p:pic>
      <p:pic>
        <p:nvPicPr>
          <p:cNvPr id="451" name="Google Shape;451;p35" title="4157_long_comp_00000037.jpg"/>
          <p:cNvPicPr preferRelativeResize="0"/>
          <p:nvPr/>
        </p:nvPicPr>
        <p:blipFill>
          <a:blip r:embed="rId7">
            <a:alphaModFix/>
          </a:blip>
          <a:stretch>
            <a:fillRect/>
          </a:stretch>
        </p:blipFill>
        <p:spPr>
          <a:xfrm>
            <a:off x="1094650" y="3336125"/>
            <a:ext cx="6954698" cy="19135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5" name="Shape 455"/>
        <p:cNvGrpSpPr/>
        <p:nvPr/>
      </p:nvGrpSpPr>
      <p:grpSpPr>
        <a:xfrm>
          <a:off x="0" y="0"/>
          <a:ext cx="0" cy="0"/>
          <a:chOff x="0" y="0"/>
          <a:chExt cx="0" cy="0"/>
        </a:xfrm>
      </p:grpSpPr>
      <p:sp>
        <p:nvSpPr>
          <p:cNvPr id="456" name="Google Shape;456;p36"/>
          <p:cNvSpPr txBox="1"/>
          <p:nvPr/>
        </p:nvSpPr>
        <p:spPr>
          <a:xfrm>
            <a:off x="626275" y="427350"/>
            <a:ext cx="78915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Noto Sans JP"/>
                <a:ea typeface="Noto Sans JP"/>
                <a:cs typeface="Noto Sans JP"/>
                <a:sym typeface="Noto Sans JP"/>
              </a:rPr>
              <a:t>2.2　</a:t>
            </a:r>
            <a:r>
              <a:rPr b="1" lang="en" sz="1800">
                <a:latin typeface="Noto Sans JP"/>
                <a:ea typeface="Noto Sans JP"/>
                <a:cs typeface="Noto Sans JP"/>
                <a:sym typeface="Noto Sans JP"/>
              </a:rPr>
              <a:t>作業内容 (issue 4157)</a:t>
            </a:r>
            <a:endParaRPr b="1" sz="2000">
              <a:latin typeface="Noto Sans JP"/>
              <a:ea typeface="Noto Sans JP"/>
              <a:cs typeface="Noto Sans JP"/>
              <a:sym typeface="Noto Sans JP"/>
            </a:endParaRPr>
          </a:p>
        </p:txBody>
      </p:sp>
      <p:sp>
        <p:nvSpPr>
          <p:cNvPr id="457" name="Google Shape;457;p36"/>
          <p:cNvSpPr/>
          <p:nvPr/>
        </p:nvSpPr>
        <p:spPr>
          <a:xfrm>
            <a:off x="2653144" y="-3003"/>
            <a:ext cx="3816900" cy="421500"/>
          </a:xfrm>
          <a:prstGeom prst="rect">
            <a:avLst/>
          </a:prstGeom>
          <a:solidFill>
            <a:srgbClr val="FFECB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Noto Sans JP"/>
                <a:ea typeface="Noto Sans JP"/>
                <a:cs typeface="Noto Sans JP"/>
                <a:sym typeface="Noto Sans JP"/>
              </a:rPr>
              <a:t>2. 完了済み作業 </a:t>
            </a:r>
            <a:endParaRPr b="1" i="0" sz="2000" u="none" cap="none" strike="noStrike">
              <a:solidFill>
                <a:srgbClr val="000000"/>
              </a:solidFill>
              <a:latin typeface="Noto Sans JP"/>
              <a:ea typeface="Noto Sans JP"/>
              <a:cs typeface="Noto Sans JP"/>
              <a:sym typeface="Noto Sans JP"/>
            </a:endParaRPr>
          </a:p>
        </p:txBody>
      </p:sp>
      <p:sp>
        <p:nvSpPr>
          <p:cNvPr id="458" name="Google Shape;458;p36"/>
          <p:cNvSpPr txBox="1"/>
          <p:nvPr/>
        </p:nvSpPr>
        <p:spPr>
          <a:xfrm>
            <a:off x="8768388" y="4835723"/>
            <a:ext cx="2832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459" name="Google Shape;459;p36"/>
          <p:cNvSpPr txBox="1"/>
          <p:nvPr/>
        </p:nvSpPr>
        <p:spPr>
          <a:xfrm>
            <a:off x="626250" y="923775"/>
            <a:ext cx="7891500" cy="3873600"/>
          </a:xfrm>
          <a:prstGeom prst="rect">
            <a:avLst/>
          </a:prstGeom>
          <a:noFill/>
          <a:ln>
            <a:noFill/>
          </a:ln>
        </p:spPr>
        <p:txBody>
          <a:bodyPr anchorCtr="0" anchor="t" bIns="115125" lIns="115125" spcFirstLastPara="1" rIns="115125" wrap="square" tIns="115125">
            <a:noAutofit/>
          </a:bodyPr>
          <a:lstStyle/>
          <a:p>
            <a:pPr indent="-317500" lvl="0" marL="457200" rtl="0" algn="l">
              <a:lnSpc>
                <a:spcPct val="115000"/>
              </a:lnSpc>
              <a:spcBef>
                <a:spcPts val="1000"/>
              </a:spcBef>
              <a:spcAft>
                <a:spcPts val="0"/>
              </a:spcAft>
              <a:buSzPts val="1400"/>
              <a:buFont typeface="Noto Sans JP"/>
              <a:buChar char="●"/>
            </a:pPr>
            <a:r>
              <a:rPr lang="en">
                <a:latin typeface="Noto Sans JP"/>
                <a:ea typeface="Noto Sans JP"/>
                <a:cs typeface="Noto Sans JP"/>
                <a:sym typeface="Noto Sans JP"/>
              </a:rPr>
              <a:t>Một số ảnh của test case:</a:t>
            </a:r>
            <a:endParaRPr>
              <a:latin typeface="Noto Sans JP"/>
              <a:ea typeface="Noto Sans JP"/>
              <a:cs typeface="Noto Sans JP"/>
              <a:sym typeface="Noto Sans JP"/>
            </a:endParaRPr>
          </a:p>
        </p:txBody>
      </p:sp>
      <p:sp>
        <p:nvSpPr>
          <p:cNvPr id="460" name="Google Shape;460;p36"/>
          <p:cNvSpPr txBox="1"/>
          <p:nvPr/>
        </p:nvSpPr>
        <p:spPr>
          <a:xfrm>
            <a:off x="2823900" y="3850625"/>
            <a:ext cx="3496200" cy="365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 sz="1200">
                <a:latin typeface="Noto Sans JP"/>
                <a:ea typeface="Noto Sans JP"/>
                <a:cs typeface="Noto Sans JP"/>
                <a:sym typeface="Noto Sans JP"/>
              </a:rPr>
              <a:t>Dấu「〃」và ký tự</a:t>
            </a:r>
            <a:r>
              <a:rPr lang="en">
                <a:latin typeface="Noto Sans JP"/>
                <a:ea typeface="Noto Sans JP"/>
                <a:cs typeface="Noto Sans JP"/>
                <a:sym typeface="Noto Sans JP"/>
              </a:rPr>
              <a:t>「川」</a:t>
            </a:r>
            <a:r>
              <a:rPr lang="en" sz="1200">
                <a:latin typeface="Noto Sans JP"/>
                <a:ea typeface="Noto Sans JP"/>
                <a:cs typeface="Noto Sans JP"/>
                <a:sym typeface="Noto Sans JP"/>
              </a:rPr>
              <a:t> </a:t>
            </a:r>
            <a:endParaRPr sz="1200">
              <a:latin typeface="Noto Sans JP"/>
              <a:ea typeface="Noto Sans JP"/>
              <a:cs typeface="Noto Sans JP"/>
              <a:sym typeface="Noto Sans JP"/>
            </a:endParaRPr>
          </a:p>
        </p:txBody>
      </p:sp>
      <p:pic>
        <p:nvPicPr>
          <p:cNvPr id="461" name="Google Shape;461;p36" title="4157_quote_00000073.jpg"/>
          <p:cNvPicPr preferRelativeResize="0"/>
          <p:nvPr/>
        </p:nvPicPr>
        <p:blipFill>
          <a:blip r:embed="rId3">
            <a:alphaModFix/>
          </a:blip>
          <a:stretch>
            <a:fillRect/>
          </a:stretch>
        </p:blipFill>
        <p:spPr>
          <a:xfrm>
            <a:off x="152400" y="4949775"/>
            <a:ext cx="29754" cy="41325"/>
          </a:xfrm>
          <a:prstGeom prst="rect">
            <a:avLst/>
          </a:prstGeom>
          <a:noFill/>
          <a:ln>
            <a:noFill/>
          </a:ln>
        </p:spPr>
      </p:pic>
      <p:pic>
        <p:nvPicPr>
          <p:cNvPr id="462" name="Google Shape;462;p36" title="4157_quote_00000076.jpg"/>
          <p:cNvPicPr preferRelativeResize="0"/>
          <p:nvPr/>
        </p:nvPicPr>
        <p:blipFill>
          <a:blip r:embed="rId4">
            <a:alphaModFix/>
          </a:blip>
          <a:stretch>
            <a:fillRect/>
          </a:stretch>
        </p:blipFill>
        <p:spPr>
          <a:xfrm>
            <a:off x="334554" y="4949775"/>
            <a:ext cx="28101" cy="41325"/>
          </a:xfrm>
          <a:prstGeom prst="rect">
            <a:avLst/>
          </a:prstGeom>
          <a:noFill/>
          <a:ln>
            <a:noFill/>
          </a:ln>
        </p:spPr>
      </p:pic>
      <p:pic>
        <p:nvPicPr>
          <p:cNvPr id="463" name="Google Shape;463;p36" title="4157_quote_00000072.jpg"/>
          <p:cNvPicPr preferRelativeResize="0"/>
          <p:nvPr/>
        </p:nvPicPr>
        <p:blipFill rotWithShape="1">
          <a:blip r:embed="rId5">
            <a:alphaModFix/>
          </a:blip>
          <a:srcRect b="47916" l="0" r="0" t="0"/>
          <a:stretch/>
        </p:blipFill>
        <p:spPr>
          <a:xfrm>
            <a:off x="1384437" y="2310411"/>
            <a:ext cx="542100" cy="752925"/>
          </a:xfrm>
          <a:prstGeom prst="rect">
            <a:avLst/>
          </a:prstGeom>
          <a:noFill/>
          <a:ln cap="flat" cmpd="sng" w="9525">
            <a:solidFill>
              <a:srgbClr val="000000"/>
            </a:solidFill>
            <a:prstDash val="solid"/>
            <a:round/>
            <a:headEnd len="sm" w="sm" type="none"/>
            <a:tailEnd len="sm" w="sm" type="none"/>
          </a:ln>
        </p:spPr>
      </p:pic>
      <p:pic>
        <p:nvPicPr>
          <p:cNvPr id="464" name="Google Shape;464;p36" title="4157_quote_00000074.jpg"/>
          <p:cNvPicPr preferRelativeResize="0"/>
          <p:nvPr/>
        </p:nvPicPr>
        <p:blipFill rotWithShape="1">
          <a:blip r:embed="rId6">
            <a:alphaModFix/>
          </a:blip>
          <a:srcRect b="40476" l="0" r="0" t="0"/>
          <a:stretch/>
        </p:blipFill>
        <p:spPr>
          <a:xfrm>
            <a:off x="2113635" y="2310411"/>
            <a:ext cx="391500" cy="752925"/>
          </a:xfrm>
          <a:prstGeom prst="rect">
            <a:avLst/>
          </a:prstGeom>
          <a:noFill/>
          <a:ln cap="flat" cmpd="sng" w="9525">
            <a:solidFill>
              <a:srgbClr val="000000"/>
            </a:solidFill>
            <a:prstDash val="solid"/>
            <a:round/>
            <a:headEnd len="sm" w="sm" type="none"/>
            <a:tailEnd len="sm" w="sm" type="none"/>
          </a:ln>
        </p:spPr>
      </p:pic>
      <p:pic>
        <p:nvPicPr>
          <p:cNvPr id="465" name="Google Shape;465;p36" title="4157_quote_00000073.jpg"/>
          <p:cNvPicPr preferRelativeResize="0"/>
          <p:nvPr/>
        </p:nvPicPr>
        <p:blipFill>
          <a:blip r:embed="rId3">
            <a:alphaModFix/>
          </a:blip>
          <a:stretch>
            <a:fillRect/>
          </a:stretch>
        </p:blipFill>
        <p:spPr>
          <a:xfrm>
            <a:off x="3391313" y="2310442"/>
            <a:ext cx="542100" cy="752916"/>
          </a:xfrm>
          <a:prstGeom prst="rect">
            <a:avLst/>
          </a:prstGeom>
          <a:noFill/>
          <a:ln cap="flat" cmpd="sng" w="9525">
            <a:solidFill>
              <a:srgbClr val="000000"/>
            </a:solidFill>
            <a:prstDash val="solid"/>
            <a:round/>
            <a:headEnd len="sm" w="sm" type="none"/>
            <a:tailEnd len="sm" w="sm" type="none"/>
          </a:ln>
        </p:spPr>
      </p:pic>
      <p:pic>
        <p:nvPicPr>
          <p:cNvPr id="466" name="Google Shape;466;p36" title="4157_quote_00000076.jpg"/>
          <p:cNvPicPr preferRelativeResize="0"/>
          <p:nvPr/>
        </p:nvPicPr>
        <p:blipFill>
          <a:blip r:embed="rId4">
            <a:alphaModFix/>
          </a:blip>
          <a:stretch>
            <a:fillRect/>
          </a:stretch>
        </p:blipFill>
        <p:spPr>
          <a:xfrm>
            <a:off x="2692232" y="2310402"/>
            <a:ext cx="511983" cy="752916"/>
          </a:xfrm>
          <a:prstGeom prst="rect">
            <a:avLst/>
          </a:prstGeom>
          <a:noFill/>
          <a:ln cap="flat" cmpd="sng" w="9525">
            <a:solidFill>
              <a:srgbClr val="000000"/>
            </a:solidFill>
            <a:prstDash val="solid"/>
            <a:round/>
            <a:headEnd len="sm" w="sm" type="none"/>
            <a:tailEnd len="sm" w="sm" type="none"/>
          </a:ln>
        </p:spPr>
      </p:pic>
      <p:pic>
        <p:nvPicPr>
          <p:cNvPr id="467" name="Google Shape;467;p36" title="4157_quote_00000092.jpg"/>
          <p:cNvPicPr preferRelativeResize="0"/>
          <p:nvPr/>
        </p:nvPicPr>
        <p:blipFill>
          <a:blip r:embed="rId7">
            <a:alphaModFix/>
          </a:blip>
          <a:stretch>
            <a:fillRect/>
          </a:stretch>
        </p:blipFill>
        <p:spPr>
          <a:xfrm>
            <a:off x="515055" y="4949775"/>
            <a:ext cx="24795" cy="41325"/>
          </a:xfrm>
          <a:prstGeom prst="rect">
            <a:avLst/>
          </a:prstGeom>
          <a:noFill/>
          <a:ln>
            <a:noFill/>
          </a:ln>
        </p:spPr>
      </p:pic>
      <p:pic>
        <p:nvPicPr>
          <p:cNvPr id="468" name="Google Shape;468;p36" title="4157_kawa_00000065.jpg"/>
          <p:cNvPicPr preferRelativeResize="0"/>
          <p:nvPr/>
        </p:nvPicPr>
        <p:blipFill>
          <a:blip r:embed="rId8">
            <a:alphaModFix/>
          </a:blip>
          <a:stretch>
            <a:fillRect/>
          </a:stretch>
        </p:blipFill>
        <p:spPr>
          <a:xfrm>
            <a:off x="7039362" y="2310436"/>
            <a:ext cx="720200" cy="737340"/>
          </a:xfrm>
          <a:prstGeom prst="rect">
            <a:avLst/>
          </a:prstGeom>
          <a:noFill/>
          <a:ln cap="flat" cmpd="sng" w="9525">
            <a:solidFill>
              <a:srgbClr val="000000"/>
            </a:solidFill>
            <a:prstDash val="solid"/>
            <a:round/>
            <a:headEnd len="sm" w="sm" type="none"/>
            <a:tailEnd len="sm" w="sm" type="none"/>
          </a:ln>
        </p:spPr>
      </p:pic>
      <p:pic>
        <p:nvPicPr>
          <p:cNvPr id="469" name="Google Shape;469;p36" title="4157_kawa_00000067.jpg"/>
          <p:cNvPicPr preferRelativeResize="0"/>
          <p:nvPr/>
        </p:nvPicPr>
        <p:blipFill>
          <a:blip r:embed="rId9">
            <a:alphaModFix/>
          </a:blip>
          <a:stretch>
            <a:fillRect/>
          </a:stretch>
        </p:blipFill>
        <p:spPr>
          <a:xfrm>
            <a:off x="6121237" y="2310436"/>
            <a:ext cx="720211" cy="752925"/>
          </a:xfrm>
          <a:prstGeom prst="rect">
            <a:avLst/>
          </a:prstGeom>
          <a:noFill/>
          <a:ln cap="flat" cmpd="sng" w="9525">
            <a:solidFill>
              <a:srgbClr val="000000"/>
            </a:solidFill>
            <a:prstDash val="solid"/>
            <a:round/>
            <a:headEnd len="sm" w="sm" type="none"/>
            <a:tailEnd len="sm" w="sm" type="none"/>
          </a:ln>
        </p:spPr>
      </p:pic>
      <p:pic>
        <p:nvPicPr>
          <p:cNvPr id="470" name="Google Shape;470;p36" title="4157_kawa_00000072.jpg"/>
          <p:cNvPicPr preferRelativeResize="0"/>
          <p:nvPr/>
        </p:nvPicPr>
        <p:blipFill>
          <a:blip r:embed="rId10">
            <a:alphaModFix/>
          </a:blip>
          <a:stretch>
            <a:fillRect/>
          </a:stretch>
        </p:blipFill>
        <p:spPr>
          <a:xfrm>
            <a:off x="4950812" y="2310389"/>
            <a:ext cx="972509" cy="75292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4" name="Shape 474"/>
        <p:cNvGrpSpPr/>
        <p:nvPr/>
      </p:nvGrpSpPr>
      <p:grpSpPr>
        <a:xfrm>
          <a:off x="0" y="0"/>
          <a:ext cx="0" cy="0"/>
          <a:chOff x="0" y="0"/>
          <a:chExt cx="0" cy="0"/>
        </a:xfrm>
      </p:grpSpPr>
      <p:sp>
        <p:nvSpPr>
          <p:cNvPr id="475" name="Google Shape;475;p37"/>
          <p:cNvSpPr txBox="1"/>
          <p:nvPr/>
        </p:nvSpPr>
        <p:spPr>
          <a:xfrm>
            <a:off x="626275" y="427350"/>
            <a:ext cx="78915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Noto Sans JP"/>
                <a:ea typeface="Noto Sans JP"/>
                <a:cs typeface="Noto Sans JP"/>
                <a:sym typeface="Noto Sans JP"/>
              </a:rPr>
              <a:t>2.2　</a:t>
            </a:r>
            <a:r>
              <a:rPr b="1" lang="en" sz="1800">
                <a:latin typeface="Noto Sans JP"/>
                <a:ea typeface="Noto Sans JP"/>
                <a:cs typeface="Noto Sans JP"/>
                <a:sym typeface="Noto Sans JP"/>
              </a:rPr>
              <a:t>作業内容 (issue 4157)</a:t>
            </a:r>
            <a:endParaRPr b="1" sz="2000">
              <a:latin typeface="Noto Sans JP"/>
              <a:ea typeface="Noto Sans JP"/>
              <a:cs typeface="Noto Sans JP"/>
              <a:sym typeface="Noto Sans JP"/>
            </a:endParaRPr>
          </a:p>
        </p:txBody>
      </p:sp>
      <p:sp>
        <p:nvSpPr>
          <p:cNvPr id="476" name="Google Shape;476;p37"/>
          <p:cNvSpPr/>
          <p:nvPr/>
        </p:nvSpPr>
        <p:spPr>
          <a:xfrm>
            <a:off x="2653144" y="-3003"/>
            <a:ext cx="3816900" cy="421500"/>
          </a:xfrm>
          <a:prstGeom prst="rect">
            <a:avLst/>
          </a:prstGeom>
          <a:solidFill>
            <a:srgbClr val="FFECB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Noto Sans JP"/>
                <a:ea typeface="Noto Sans JP"/>
                <a:cs typeface="Noto Sans JP"/>
                <a:sym typeface="Noto Sans JP"/>
              </a:rPr>
              <a:t>2. 完了済み作業 </a:t>
            </a:r>
            <a:endParaRPr b="1" i="0" sz="2000" u="none" cap="none" strike="noStrike">
              <a:solidFill>
                <a:srgbClr val="000000"/>
              </a:solidFill>
              <a:latin typeface="Noto Sans JP"/>
              <a:ea typeface="Noto Sans JP"/>
              <a:cs typeface="Noto Sans JP"/>
              <a:sym typeface="Noto Sans JP"/>
            </a:endParaRPr>
          </a:p>
        </p:txBody>
      </p:sp>
      <p:sp>
        <p:nvSpPr>
          <p:cNvPr id="477" name="Google Shape;477;p37"/>
          <p:cNvSpPr txBox="1"/>
          <p:nvPr/>
        </p:nvSpPr>
        <p:spPr>
          <a:xfrm>
            <a:off x="8768388" y="4835723"/>
            <a:ext cx="2832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478" name="Google Shape;478;p37"/>
          <p:cNvSpPr txBox="1"/>
          <p:nvPr/>
        </p:nvSpPr>
        <p:spPr>
          <a:xfrm>
            <a:off x="626250" y="923775"/>
            <a:ext cx="7891500" cy="3873600"/>
          </a:xfrm>
          <a:prstGeom prst="rect">
            <a:avLst/>
          </a:prstGeom>
          <a:noFill/>
          <a:ln>
            <a:noFill/>
          </a:ln>
        </p:spPr>
        <p:txBody>
          <a:bodyPr anchorCtr="0" anchor="t" bIns="115125" lIns="115125" spcFirstLastPara="1" rIns="115125" wrap="square" tIns="115125">
            <a:noAutofit/>
          </a:bodyPr>
          <a:lstStyle/>
          <a:p>
            <a:pPr indent="-317500" lvl="0" marL="457200" rtl="0" algn="l">
              <a:lnSpc>
                <a:spcPct val="115000"/>
              </a:lnSpc>
              <a:spcBef>
                <a:spcPts val="1000"/>
              </a:spcBef>
              <a:spcAft>
                <a:spcPts val="0"/>
              </a:spcAft>
              <a:buSzPts val="1400"/>
              <a:buFont typeface="Noto Sans JP"/>
              <a:buChar char="●"/>
            </a:pPr>
            <a:r>
              <a:rPr lang="en">
                <a:latin typeface="Noto Sans JP"/>
                <a:ea typeface="Noto Sans JP"/>
                <a:cs typeface="Noto Sans JP"/>
                <a:sym typeface="Noto Sans JP"/>
              </a:rPr>
              <a:t>Một số ảnh của test case:</a:t>
            </a:r>
            <a:endParaRPr>
              <a:latin typeface="Noto Sans JP"/>
              <a:ea typeface="Noto Sans JP"/>
              <a:cs typeface="Noto Sans JP"/>
              <a:sym typeface="Noto Sans JP"/>
            </a:endParaRPr>
          </a:p>
        </p:txBody>
      </p:sp>
      <p:sp>
        <p:nvSpPr>
          <p:cNvPr id="479" name="Google Shape;479;p37"/>
          <p:cNvSpPr txBox="1"/>
          <p:nvPr/>
        </p:nvSpPr>
        <p:spPr>
          <a:xfrm>
            <a:off x="2823900" y="3850625"/>
            <a:ext cx="3496200" cy="365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 sz="1200">
                <a:latin typeface="Noto Sans JP"/>
                <a:ea typeface="Noto Sans JP"/>
                <a:cs typeface="Noto Sans JP"/>
                <a:sym typeface="Noto Sans JP"/>
              </a:rPr>
              <a:t>Văn bản có số</a:t>
            </a:r>
            <a:endParaRPr sz="1200">
              <a:latin typeface="Noto Sans JP"/>
              <a:ea typeface="Noto Sans JP"/>
              <a:cs typeface="Noto Sans JP"/>
              <a:sym typeface="Noto Sans JP"/>
            </a:endParaRPr>
          </a:p>
        </p:txBody>
      </p:sp>
      <p:pic>
        <p:nvPicPr>
          <p:cNvPr id="480" name="Google Shape;480;p37" title="4157_quote_00000073.jpg"/>
          <p:cNvPicPr preferRelativeResize="0"/>
          <p:nvPr/>
        </p:nvPicPr>
        <p:blipFill>
          <a:blip r:embed="rId3">
            <a:alphaModFix/>
          </a:blip>
          <a:stretch>
            <a:fillRect/>
          </a:stretch>
        </p:blipFill>
        <p:spPr>
          <a:xfrm>
            <a:off x="152400" y="4949775"/>
            <a:ext cx="29754" cy="41325"/>
          </a:xfrm>
          <a:prstGeom prst="rect">
            <a:avLst/>
          </a:prstGeom>
          <a:noFill/>
          <a:ln>
            <a:noFill/>
          </a:ln>
        </p:spPr>
      </p:pic>
      <p:pic>
        <p:nvPicPr>
          <p:cNvPr id="481" name="Google Shape;481;p37" title="4157_quote_00000076.jpg"/>
          <p:cNvPicPr preferRelativeResize="0"/>
          <p:nvPr/>
        </p:nvPicPr>
        <p:blipFill>
          <a:blip r:embed="rId4">
            <a:alphaModFix/>
          </a:blip>
          <a:stretch>
            <a:fillRect/>
          </a:stretch>
        </p:blipFill>
        <p:spPr>
          <a:xfrm>
            <a:off x="334554" y="4949775"/>
            <a:ext cx="28101" cy="41325"/>
          </a:xfrm>
          <a:prstGeom prst="rect">
            <a:avLst/>
          </a:prstGeom>
          <a:noFill/>
          <a:ln>
            <a:noFill/>
          </a:ln>
        </p:spPr>
      </p:pic>
      <p:pic>
        <p:nvPicPr>
          <p:cNvPr id="482" name="Google Shape;482;p37" title="4157_quote_00000092.jpg"/>
          <p:cNvPicPr preferRelativeResize="0"/>
          <p:nvPr/>
        </p:nvPicPr>
        <p:blipFill>
          <a:blip r:embed="rId5">
            <a:alphaModFix/>
          </a:blip>
          <a:stretch>
            <a:fillRect/>
          </a:stretch>
        </p:blipFill>
        <p:spPr>
          <a:xfrm>
            <a:off x="515055" y="4949775"/>
            <a:ext cx="24795" cy="41325"/>
          </a:xfrm>
          <a:prstGeom prst="rect">
            <a:avLst/>
          </a:prstGeom>
          <a:noFill/>
          <a:ln>
            <a:noFill/>
          </a:ln>
        </p:spPr>
      </p:pic>
      <p:pic>
        <p:nvPicPr>
          <p:cNvPr id="483" name="Google Shape;483;p37" title="4157_num_00000015.jpg"/>
          <p:cNvPicPr preferRelativeResize="0"/>
          <p:nvPr/>
        </p:nvPicPr>
        <p:blipFill rotWithShape="1">
          <a:blip r:embed="rId6">
            <a:alphaModFix/>
          </a:blip>
          <a:srcRect b="0" l="0" r="3502" t="0"/>
          <a:stretch/>
        </p:blipFill>
        <p:spPr>
          <a:xfrm>
            <a:off x="1654400" y="1544325"/>
            <a:ext cx="5835200" cy="321525"/>
          </a:xfrm>
          <a:prstGeom prst="rect">
            <a:avLst/>
          </a:prstGeom>
          <a:noFill/>
          <a:ln cap="flat" cmpd="sng" w="6850">
            <a:solidFill>
              <a:srgbClr val="000000"/>
            </a:solidFill>
            <a:prstDash val="solid"/>
            <a:round/>
            <a:headEnd len="sm" w="sm" type="none"/>
            <a:tailEnd len="sm" w="sm" type="none"/>
          </a:ln>
        </p:spPr>
      </p:pic>
      <p:pic>
        <p:nvPicPr>
          <p:cNvPr id="484" name="Google Shape;484;p37" title="4157_num_00000018.jpg"/>
          <p:cNvPicPr preferRelativeResize="0"/>
          <p:nvPr/>
        </p:nvPicPr>
        <p:blipFill rotWithShape="1">
          <a:blip r:embed="rId7">
            <a:alphaModFix/>
          </a:blip>
          <a:srcRect b="0" l="7433" r="0" t="0"/>
          <a:stretch/>
        </p:blipFill>
        <p:spPr>
          <a:xfrm>
            <a:off x="1654674" y="2018697"/>
            <a:ext cx="5834925" cy="235500"/>
          </a:xfrm>
          <a:prstGeom prst="rect">
            <a:avLst/>
          </a:prstGeom>
          <a:noFill/>
          <a:ln cap="flat" cmpd="sng" w="6850">
            <a:solidFill>
              <a:srgbClr val="000000"/>
            </a:solidFill>
            <a:prstDash val="solid"/>
            <a:round/>
            <a:headEnd len="sm" w="sm" type="none"/>
            <a:tailEnd len="sm" w="sm" type="none"/>
          </a:ln>
        </p:spPr>
      </p:pic>
      <p:grpSp>
        <p:nvGrpSpPr>
          <p:cNvPr id="485" name="Google Shape;485;p37"/>
          <p:cNvGrpSpPr/>
          <p:nvPr/>
        </p:nvGrpSpPr>
        <p:grpSpPr>
          <a:xfrm>
            <a:off x="1852793" y="2996762"/>
            <a:ext cx="5438414" cy="428625"/>
            <a:chOff x="2214850" y="3056075"/>
            <a:chExt cx="5438414" cy="428625"/>
          </a:xfrm>
        </p:grpSpPr>
        <p:pic>
          <p:nvPicPr>
            <p:cNvPr id="486" name="Google Shape;486;p37" title="4157_dilate_num_00000002.jpg"/>
            <p:cNvPicPr preferRelativeResize="0"/>
            <p:nvPr/>
          </p:nvPicPr>
          <p:blipFill>
            <a:blip r:embed="rId8">
              <a:alphaModFix/>
            </a:blip>
            <a:stretch>
              <a:fillRect/>
            </a:stretch>
          </p:blipFill>
          <p:spPr>
            <a:xfrm>
              <a:off x="6594825" y="3056075"/>
              <a:ext cx="1058439" cy="421500"/>
            </a:xfrm>
            <a:prstGeom prst="rect">
              <a:avLst/>
            </a:prstGeom>
            <a:noFill/>
            <a:ln cap="flat" cmpd="sng" w="9525">
              <a:solidFill>
                <a:srgbClr val="000000"/>
              </a:solidFill>
              <a:prstDash val="solid"/>
              <a:round/>
              <a:headEnd len="sm" w="sm" type="none"/>
              <a:tailEnd len="sm" w="sm" type="none"/>
            </a:ln>
          </p:spPr>
        </p:pic>
        <p:pic>
          <p:nvPicPr>
            <p:cNvPr id="487" name="Google Shape;487;p37" title="4157_dilate_num_00000019.jpg"/>
            <p:cNvPicPr preferRelativeResize="0"/>
            <p:nvPr/>
          </p:nvPicPr>
          <p:blipFill>
            <a:blip r:embed="rId9">
              <a:alphaModFix/>
            </a:blip>
            <a:stretch>
              <a:fillRect/>
            </a:stretch>
          </p:blipFill>
          <p:spPr>
            <a:xfrm>
              <a:off x="5405614" y="3056075"/>
              <a:ext cx="957962" cy="421500"/>
            </a:xfrm>
            <a:prstGeom prst="rect">
              <a:avLst/>
            </a:prstGeom>
            <a:noFill/>
            <a:ln cap="flat" cmpd="sng" w="9525">
              <a:solidFill>
                <a:srgbClr val="000000"/>
              </a:solidFill>
              <a:prstDash val="solid"/>
              <a:round/>
              <a:headEnd len="sm" w="sm" type="none"/>
              <a:tailEnd len="sm" w="sm" type="none"/>
            </a:ln>
          </p:spPr>
        </p:pic>
        <p:pic>
          <p:nvPicPr>
            <p:cNvPr id="488" name="Google Shape;488;p37" title="4157_dilate_num_00000020.jpg"/>
            <p:cNvPicPr preferRelativeResize="0"/>
            <p:nvPr/>
          </p:nvPicPr>
          <p:blipFill>
            <a:blip r:embed="rId10">
              <a:alphaModFix/>
            </a:blip>
            <a:stretch>
              <a:fillRect/>
            </a:stretch>
          </p:blipFill>
          <p:spPr>
            <a:xfrm>
              <a:off x="2214850" y="3056075"/>
              <a:ext cx="983861" cy="428625"/>
            </a:xfrm>
            <a:prstGeom prst="rect">
              <a:avLst/>
            </a:prstGeom>
            <a:noFill/>
            <a:ln cap="flat" cmpd="sng" w="9525">
              <a:solidFill>
                <a:srgbClr val="000000"/>
              </a:solidFill>
              <a:prstDash val="solid"/>
              <a:round/>
              <a:headEnd len="sm" w="sm" type="none"/>
              <a:tailEnd len="sm" w="sm" type="none"/>
            </a:ln>
          </p:spPr>
        </p:pic>
        <p:pic>
          <p:nvPicPr>
            <p:cNvPr id="489" name="Google Shape;489;p37" title="4157_dilate_num_00000027.jpg"/>
            <p:cNvPicPr preferRelativeResize="0"/>
            <p:nvPr/>
          </p:nvPicPr>
          <p:blipFill>
            <a:blip r:embed="rId11">
              <a:alphaModFix/>
            </a:blip>
            <a:stretch>
              <a:fillRect/>
            </a:stretch>
          </p:blipFill>
          <p:spPr>
            <a:xfrm>
              <a:off x="3429961" y="3056075"/>
              <a:ext cx="1744404" cy="428625"/>
            </a:xfrm>
            <a:prstGeom prst="rect">
              <a:avLst/>
            </a:prstGeom>
            <a:noFill/>
            <a:ln cap="flat" cmpd="sng" w="9525">
              <a:solidFill>
                <a:srgbClr val="000000"/>
              </a:solidFill>
              <a:prstDash val="solid"/>
              <a:round/>
              <a:headEnd len="sm" w="sm" type="none"/>
              <a:tailEnd len="sm" w="sm" type="none"/>
            </a:ln>
          </p:spPr>
        </p:pic>
      </p:grpSp>
      <p:pic>
        <p:nvPicPr>
          <p:cNvPr id="490" name="Google Shape;490;p37" title="4157_num_00000083.jpg"/>
          <p:cNvPicPr preferRelativeResize="0"/>
          <p:nvPr/>
        </p:nvPicPr>
        <p:blipFill>
          <a:blip r:embed="rId12">
            <a:alphaModFix/>
          </a:blip>
          <a:stretch>
            <a:fillRect/>
          </a:stretch>
        </p:blipFill>
        <p:spPr>
          <a:xfrm>
            <a:off x="1654400" y="2407043"/>
            <a:ext cx="5835199" cy="436872"/>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4" name="Shape 494"/>
        <p:cNvGrpSpPr/>
        <p:nvPr/>
      </p:nvGrpSpPr>
      <p:grpSpPr>
        <a:xfrm>
          <a:off x="0" y="0"/>
          <a:ext cx="0" cy="0"/>
          <a:chOff x="0" y="0"/>
          <a:chExt cx="0" cy="0"/>
        </a:xfrm>
      </p:grpSpPr>
      <p:sp>
        <p:nvSpPr>
          <p:cNvPr id="495" name="Google Shape;495;p38"/>
          <p:cNvSpPr txBox="1"/>
          <p:nvPr/>
        </p:nvSpPr>
        <p:spPr>
          <a:xfrm>
            <a:off x="626275" y="427350"/>
            <a:ext cx="78915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Noto Sans JP"/>
                <a:ea typeface="Noto Sans JP"/>
                <a:cs typeface="Noto Sans JP"/>
                <a:sym typeface="Noto Sans JP"/>
              </a:rPr>
              <a:t>2.2　</a:t>
            </a:r>
            <a:r>
              <a:rPr b="1" lang="en" sz="1800">
                <a:latin typeface="Noto Sans JP"/>
                <a:ea typeface="Noto Sans JP"/>
                <a:cs typeface="Noto Sans JP"/>
                <a:sym typeface="Noto Sans JP"/>
              </a:rPr>
              <a:t>作業内容 (issue 4157)</a:t>
            </a:r>
            <a:endParaRPr b="1" sz="2000">
              <a:latin typeface="Noto Sans JP"/>
              <a:ea typeface="Noto Sans JP"/>
              <a:cs typeface="Noto Sans JP"/>
              <a:sym typeface="Noto Sans JP"/>
            </a:endParaRPr>
          </a:p>
        </p:txBody>
      </p:sp>
      <p:sp>
        <p:nvSpPr>
          <p:cNvPr id="496" name="Google Shape;496;p38"/>
          <p:cNvSpPr/>
          <p:nvPr/>
        </p:nvSpPr>
        <p:spPr>
          <a:xfrm>
            <a:off x="2653144" y="-3003"/>
            <a:ext cx="3816900" cy="421500"/>
          </a:xfrm>
          <a:prstGeom prst="rect">
            <a:avLst/>
          </a:prstGeom>
          <a:solidFill>
            <a:srgbClr val="FFECB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Noto Sans JP"/>
                <a:ea typeface="Noto Sans JP"/>
                <a:cs typeface="Noto Sans JP"/>
                <a:sym typeface="Noto Sans JP"/>
              </a:rPr>
              <a:t>2. 完了済み作業 </a:t>
            </a:r>
            <a:endParaRPr b="1" i="0" sz="2000" u="none" cap="none" strike="noStrike">
              <a:solidFill>
                <a:srgbClr val="000000"/>
              </a:solidFill>
              <a:latin typeface="Noto Sans JP"/>
              <a:ea typeface="Noto Sans JP"/>
              <a:cs typeface="Noto Sans JP"/>
              <a:sym typeface="Noto Sans JP"/>
            </a:endParaRPr>
          </a:p>
        </p:txBody>
      </p:sp>
      <p:sp>
        <p:nvSpPr>
          <p:cNvPr id="497" name="Google Shape;497;p38"/>
          <p:cNvSpPr txBox="1"/>
          <p:nvPr/>
        </p:nvSpPr>
        <p:spPr>
          <a:xfrm>
            <a:off x="8768388" y="4835723"/>
            <a:ext cx="2832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498" name="Google Shape;498;p38"/>
          <p:cNvSpPr txBox="1"/>
          <p:nvPr/>
        </p:nvSpPr>
        <p:spPr>
          <a:xfrm>
            <a:off x="626250" y="923775"/>
            <a:ext cx="7891500" cy="3873600"/>
          </a:xfrm>
          <a:prstGeom prst="rect">
            <a:avLst/>
          </a:prstGeom>
          <a:noFill/>
          <a:ln>
            <a:noFill/>
          </a:ln>
        </p:spPr>
        <p:txBody>
          <a:bodyPr anchorCtr="0" anchor="t" bIns="115125" lIns="115125" spcFirstLastPara="1" rIns="115125" wrap="square" tIns="115125">
            <a:noAutofit/>
          </a:bodyPr>
          <a:lstStyle/>
          <a:p>
            <a:pPr indent="-317500" lvl="0" marL="457200" rtl="0" algn="l">
              <a:lnSpc>
                <a:spcPct val="115000"/>
              </a:lnSpc>
              <a:spcBef>
                <a:spcPts val="1000"/>
              </a:spcBef>
              <a:spcAft>
                <a:spcPts val="0"/>
              </a:spcAft>
              <a:buSzPts val="1400"/>
              <a:buFont typeface="Noto Sans JP"/>
              <a:buChar char="●"/>
            </a:pPr>
            <a:r>
              <a:rPr lang="en">
                <a:latin typeface="Noto Sans JP"/>
                <a:ea typeface="Noto Sans JP"/>
                <a:cs typeface="Noto Sans JP"/>
                <a:sym typeface="Noto Sans JP"/>
              </a:rPr>
              <a:t>Thống kê số lượng</a:t>
            </a:r>
            <a:r>
              <a:rPr lang="en">
                <a:latin typeface="Noto Sans JP"/>
                <a:ea typeface="Noto Sans JP"/>
                <a:cs typeface="Noto Sans JP"/>
                <a:sym typeface="Noto Sans JP"/>
              </a:rPr>
              <a:t> test case:</a:t>
            </a:r>
            <a:endParaRPr>
              <a:latin typeface="Noto Sans JP"/>
              <a:ea typeface="Noto Sans JP"/>
              <a:cs typeface="Noto Sans JP"/>
              <a:sym typeface="Noto Sans JP"/>
            </a:endParaRPr>
          </a:p>
        </p:txBody>
      </p:sp>
      <p:pic>
        <p:nvPicPr>
          <p:cNvPr id="499" name="Google Shape;499;p38" title="4157_quote_00000073.jpg"/>
          <p:cNvPicPr preferRelativeResize="0"/>
          <p:nvPr/>
        </p:nvPicPr>
        <p:blipFill>
          <a:blip r:embed="rId3">
            <a:alphaModFix/>
          </a:blip>
          <a:stretch>
            <a:fillRect/>
          </a:stretch>
        </p:blipFill>
        <p:spPr>
          <a:xfrm>
            <a:off x="152400" y="4949775"/>
            <a:ext cx="29754" cy="41325"/>
          </a:xfrm>
          <a:prstGeom prst="rect">
            <a:avLst/>
          </a:prstGeom>
          <a:noFill/>
          <a:ln>
            <a:noFill/>
          </a:ln>
        </p:spPr>
      </p:pic>
      <p:pic>
        <p:nvPicPr>
          <p:cNvPr id="500" name="Google Shape;500;p38" title="4157_quote_00000076.jpg"/>
          <p:cNvPicPr preferRelativeResize="0"/>
          <p:nvPr/>
        </p:nvPicPr>
        <p:blipFill>
          <a:blip r:embed="rId4">
            <a:alphaModFix/>
          </a:blip>
          <a:stretch>
            <a:fillRect/>
          </a:stretch>
        </p:blipFill>
        <p:spPr>
          <a:xfrm>
            <a:off x="334554" y="4949775"/>
            <a:ext cx="28101" cy="41325"/>
          </a:xfrm>
          <a:prstGeom prst="rect">
            <a:avLst/>
          </a:prstGeom>
          <a:noFill/>
          <a:ln>
            <a:noFill/>
          </a:ln>
        </p:spPr>
      </p:pic>
      <p:pic>
        <p:nvPicPr>
          <p:cNvPr id="501" name="Google Shape;501;p38" title="4157_quote_00000092.jpg"/>
          <p:cNvPicPr preferRelativeResize="0"/>
          <p:nvPr/>
        </p:nvPicPr>
        <p:blipFill>
          <a:blip r:embed="rId5">
            <a:alphaModFix/>
          </a:blip>
          <a:stretch>
            <a:fillRect/>
          </a:stretch>
        </p:blipFill>
        <p:spPr>
          <a:xfrm>
            <a:off x="515055" y="4949775"/>
            <a:ext cx="24795" cy="41325"/>
          </a:xfrm>
          <a:prstGeom prst="rect">
            <a:avLst/>
          </a:prstGeom>
          <a:noFill/>
          <a:ln>
            <a:noFill/>
          </a:ln>
        </p:spPr>
      </p:pic>
      <p:graphicFrame>
        <p:nvGraphicFramePr>
          <p:cNvPr id="502" name="Google Shape;502;p38"/>
          <p:cNvGraphicFramePr/>
          <p:nvPr/>
        </p:nvGraphicFramePr>
        <p:xfrm>
          <a:off x="952500" y="1619250"/>
          <a:ext cx="3000000" cy="3000000"/>
        </p:xfrm>
        <a:graphic>
          <a:graphicData uri="http://schemas.openxmlformats.org/drawingml/2006/table">
            <a:tbl>
              <a:tblPr>
                <a:noFill/>
                <a:tableStyleId>{1AEF5CDB-E2E1-4765-9AEA-43F0475F2047}</a:tableStyleId>
              </a:tblPr>
              <a:tblGrid>
                <a:gridCol w="3619500"/>
                <a:gridCol w="3619500"/>
              </a:tblGrid>
              <a:tr h="381000">
                <a:tc>
                  <a:txBody>
                    <a:bodyPr/>
                    <a:lstStyle/>
                    <a:p>
                      <a:pPr indent="0" lvl="0" marL="0" rtl="0" algn="ctr">
                        <a:spcBef>
                          <a:spcPts val="0"/>
                        </a:spcBef>
                        <a:spcAft>
                          <a:spcPts val="0"/>
                        </a:spcAft>
                        <a:buNone/>
                      </a:pPr>
                      <a:r>
                        <a:rPr lang="en"/>
                        <a:t>Test case</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CB9"/>
                    </a:solidFill>
                  </a:tcPr>
                </a:tc>
                <a:tc>
                  <a:txBody>
                    <a:bodyPr/>
                    <a:lstStyle/>
                    <a:p>
                      <a:pPr indent="0" lvl="0" marL="0" rtl="0" algn="ctr">
                        <a:spcBef>
                          <a:spcPts val="0"/>
                        </a:spcBef>
                        <a:spcAft>
                          <a:spcPts val="0"/>
                        </a:spcAft>
                        <a:buNone/>
                      </a:pPr>
                      <a:r>
                        <a:rPr lang="en"/>
                        <a:t>Số lượng</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CB9"/>
                    </a:solidFill>
                  </a:tcPr>
                </a:tc>
              </a:tr>
              <a:tr h="381000">
                <a:tc>
                  <a:txBody>
                    <a:bodyPr/>
                    <a:lstStyle/>
                    <a:p>
                      <a:pPr indent="0" lvl="0" marL="0" rtl="0" algn="ctr">
                        <a:lnSpc>
                          <a:spcPct val="115000"/>
                        </a:lnSpc>
                        <a:spcBef>
                          <a:spcPts val="1000"/>
                        </a:spcBef>
                        <a:spcAft>
                          <a:spcPts val="0"/>
                        </a:spcAft>
                        <a:buNone/>
                      </a:pPr>
                      <a:r>
                        <a:rPr lang="en">
                          <a:latin typeface="Noto Sans JP"/>
                          <a:ea typeface="Noto Sans JP"/>
                          <a:cs typeface="Noto Sans JP"/>
                          <a:sym typeface="Noto Sans JP"/>
                        </a:rPr>
                        <a:t>Component có nhiều ký tự</a:t>
                      </a:r>
                      <a:br>
                        <a:rPr lang="en">
                          <a:latin typeface="Noto Sans JP"/>
                          <a:ea typeface="Noto Sans JP"/>
                          <a:cs typeface="Noto Sans JP"/>
                          <a:sym typeface="Noto Sans JP"/>
                        </a:rPr>
                      </a:br>
                      <a:r>
                        <a:rPr lang="en">
                          <a:latin typeface="Noto Sans JP"/>
                          <a:ea typeface="Noto Sans JP"/>
                          <a:cs typeface="Noto Sans JP"/>
                          <a:sym typeface="Noto Sans JP"/>
                        </a:rPr>
                        <a:t>(khoảng 70 ký tự)</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100</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ctr">
                        <a:lnSpc>
                          <a:spcPct val="115000"/>
                        </a:lnSpc>
                        <a:spcBef>
                          <a:spcPts val="1000"/>
                        </a:spcBef>
                        <a:spcAft>
                          <a:spcPts val="0"/>
                        </a:spcAft>
                        <a:buNone/>
                      </a:pPr>
                      <a:r>
                        <a:rPr lang="en">
                          <a:latin typeface="Noto Sans JP"/>
                          <a:ea typeface="Noto Sans JP"/>
                          <a:cs typeface="Noto Sans JP"/>
                          <a:sym typeface="Noto Sans JP"/>
                        </a:rPr>
                        <a:t>Dấu「〃」</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100</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ctr">
                        <a:lnSpc>
                          <a:spcPct val="115000"/>
                        </a:lnSpc>
                        <a:spcBef>
                          <a:spcPts val="1000"/>
                        </a:spcBef>
                        <a:spcAft>
                          <a:spcPts val="0"/>
                        </a:spcAft>
                        <a:buNone/>
                      </a:pPr>
                      <a:r>
                        <a:rPr lang="en">
                          <a:latin typeface="Noto Sans JP"/>
                          <a:ea typeface="Noto Sans JP"/>
                          <a:cs typeface="Noto Sans JP"/>
                          <a:sym typeface="Noto Sans JP"/>
                        </a:rPr>
                        <a:t>Ký tự「川」</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100</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ctr">
                        <a:lnSpc>
                          <a:spcPct val="115000"/>
                        </a:lnSpc>
                        <a:spcBef>
                          <a:spcPts val="1000"/>
                        </a:spcBef>
                        <a:spcAft>
                          <a:spcPts val="0"/>
                        </a:spcAft>
                        <a:buNone/>
                      </a:pPr>
                      <a:r>
                        <a:rPr lang="en">
                          <a:latin typeface="Noto Sans JP"/>
                          <a:ea typeface="Noto Sans JP"/>
                          <a:cs typeface="Noto Sans JP"/>
                          <a:sym typeface="Noto Sans JP"/>
                        </a:rPr>
                        <a:t>Văn bản có số</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200</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6" name="Shape 506"/>
        <p:cNvGrpSpPr/>
        <p:nvPr/>
      </p:nvGrpSpPr>
      <p:grpSpPr>
        <a:xfrm>
          <a:off x="0" y="0"/>
          <a:ext cx="0" cy="0"/>
          <a:chOff x="0" y="0"/>
          <a:chExt cx="0" cy="0"/>
        </a:xfrm>
      </p:grpSpPr>
      <p:sp>
        <p:nvSpPr>
          <p:cNvPr id="507" name="Google Shape;507;p39"/>
          <p:cNvSpPr txBox="1"/>
          <p:nvPr/>
        </p:nvSpPr>
        <p:spPr>
          <a:xfrm>
            <a:off x="626275" y="427350"/>
            <a:ext cx="78915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Noto Sans JP"/>
                <a:ea typeface="Noto Sans JP"/>
                <a:cs typeface="Noto Sans JP"/>
                <a:sym typeface="Noto Sans JP"/>
              </a:rPr>
              <a:t>2.2　</a:t>
            </a:r>
            <a:r>
              <a:rPr b="1" lang="en" sz="1800">
                <a:latin typeface="Noto Sans JP"/>
                <a:ea typeface="Noto Sans JP"/>
                <a:cs typeface="Noto Sans JP"/>
                <a:sym typeface="Noto Sans JP"/>
              </a:rPr>
              <a:t>作業内容 (issue 4157)</a:t>
            </a:r>
            <a:endParaRPr b="1" sz="2000">
              <a:latin typeface="Noto Sans JP"/>
              <a:ea typeface="Noto Sans JP"/>
              <a:cs typeface="Noto Sans JP"/>
              <a:sym typeface="Noto Sans JP"/>
            </a:endParaRPr>
          </a:p>
        </p:txBody>
      </p:sp>
      <p:sp>
        <p:nvSpPr>
          <p:cNvPr id="508" name="Google Shape;508;p39"/>
          <p:cNvSpPr/>
          <p:nvPr/>
        </p:nvSpPr>
        <p:spPr>
          <a:xfrm>
            <a:off x="2653144" y="-3003"/>
            <a:ext cx="3816900" cy="421500"/>
          </a:xfrm>
          <a:prstGeom prst="rect">
            <a:avLst/>
          </a:prstGeom>
          <a:solidFill>
            <a:srgbClr val="FFECB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Noto Sans JP"/>
                <a:ea typeface="Noto Sans JP"/>
                <a:cs typeface="Noto Sans JP"/>
                <a:sym typeface="Noto Sans JP"/>
              </a:rPr>
              <a:t>2. 完了済み作業 </a:t>
            </a:r>
            <a:endParaRPr b="1" i="0" sz="2000" u="none" cap="none" strike="noStrike">
              <a:solidFill>
                <a:srgbClr val="000000"/>
              </a:solidFill>
              <a:latin typeface="Noto Sans JP"/>
              <a:ea typeface="Noto Sans JP"/>
              <a:cs typeface="Noto Sans JP"/>
              <a:sym typeface="Noto Sans JP"/>
            </a:endParaRPr>
          </a:p>
        </p:txBody>
      </p:sp>
      <p:sp>
        <p:nvSpPr>
          <p:cNvPr id="509" name="Google Shape;509;p39"/>
          <p:cNvSpPr txBox="1"/>
          <p:nvPr/>
        </p:nvSpPr>
        <p:spPr>
          <a:xfrm>
            <a:off x="8768388" y="4835723"/>
            <a:ext cx="2832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510" name="Google Shape;510;p39"/>
          <p:cNvSpPr txBox="1"/>
          <p:nvPr/>
        </p:nvSpPr>
        <p:spPr>
          <a:xfrm>
            <a:off x="626250" y="923775"/>
            <a:ext cx="7891500" cy="3873600"/>
          </a:xfrm>
          <a:prstGeom prst="rect">
            <a:avLst/>
          </a:prstGeom>
          <a:noFill/>
          <a:ln>
            <a:noFill/>
          </a:ln>
        </p:spPr>
        <p:txBody>
          <a:bodyPr anchorCtr="0" anchor="t" bIns="115125" lIns="115125" spcFirstLastPara="1" rIns="115125" wrap="square" tIns="115125">
            <a:noAutofit/>
          </a:bodyPr>
          <a:lstStyle/>
          <a:p>
            <a:pPr indent="-317500" lvl="0" marL="457200" rtl="0" algn="l">
              <a:lnSpc>
                <a:spcPct val="115000"/>
              </a:lnSpc>
              <a:spcBef>
                <a:spcPts val="1000"/>
              </a:spcBef>
              <a:spcAft>
                <a:spcPts val="0"/>
              </a:spcAft>
              <a:buSzPts val="1400"/>
              <a:buFont typeface="Noto Sans JP"/>
              <a:buChar char="●"/>
            </a:pPr>
            <a:r>
              <a:rPr lang="en">
                <a:latin typeface="Noto Sans JP"/>
                <a:ea typeface="Noto Sans JP"/>
                <a:cs typeface="Noto Sans JP"/>
                <a:sym typeface="Noto Sans JP"/>
              </a:rPr>
              <a:t>Sau khi thử nghiệm với multi3_jpn thì đây là kết quả:</a:t>
            </a:r>
            <a:endParaRPr>
              <a:latin typeface="Noto Sans JP"/>
              <a:ea typeface="Noto Sans JP"/>
              <a:cs typeface="Noto Sans JP"/>
              <a:sym typeface="Noto Sans JP"/>
            </a:endParaRPr>
          </a:p>
        </p:txBody>
      </p:sp>
      <p:pic>
        <p:nvPicPr>
          <p:cNvPr id="511" name="Google Shape;511;p39" title="4157_quote_00000073.jpg"/>
          <p:cNvPicPr preferRelativeResize="0"/>
          <p:nvPr/>
        </p:nvPicPr>
        <p:blipFill>
          <a:blip r:embed="rId3">
            <a:alphaModFix/>
          </a:blip>
          <a:stretch>
            <a:fillRect/>
          </a:stretch>
        </p:blipFill>
        <p:spPr>
          <a:xfrm>
            <a:off x="152400" y="4949775"/>
            <a:ext cx="29754" cy="41325"/>
          </a:xfrm>
          <a:prstGeom prst="rect">
            <a:avLst/>
          </a:prstGeom>
          <a:noFill/>
          <a:ln>
            <a:noFill/>
          </a:ln>
        </p:spPr>
      </p:pic>
      <p:pic>
        <p:nvPicPr>
          <p:cNvPr id="512" name="Google Shape;512;p39" title="4157_quote_00000076.jpg"/>
          <p:cNvPicPr preferRelativeResize="0"/>
          <p:nvPr/>
        </p:nvPicPr>
        <p:blipFill>
          <a:blip r:embed="rId4">
            <a:alphaModFix/>
          </a:blip>
          <a:stretch>
            <a:fillRect/>
          </a:stretch>
        </p:blipFill>
        <p:spPr>
          <a:xfrm>
            <a:off x="334554" y="4949775"/>
            <a:ext cx="28101" cy="41325"/>
          </a:xfrm>
          <a:prstGeom prst="rect">
            <a:avLst/>
          </a:prstGeom>
          <a:noFill/>
          <a:ln>
            <a:noFill/>
          </a:ln>
        </p:spPr>
      </p:pic>
      <p:pic>
        <p:nvPicPr>
          <p:cNvPr id="513" name="Google Shape;513;p39" title="4157_quote_00000092.jpg"/>
          <p:cNvPicPr preferRelativeResize="0"/>
          <p:nvPr/>
        </p:nvPicPr>
        <p:blipFill>
          <a:blip r:embed="rId5">
            <a:alphaModFix/>
          </a:blip>
          <a:stretch>
            <a:fillRect/>
          </a:stretch>
        </p:blipFill>
        <p:spPr>
          <a:xfrm>
            <a:off x="515055" y="4949775"/>
            <a:ext cx="24795" cy="41325"/>
          </a:xfrm>
          <a:prstGeom prst="rect">
            <a:avLst/>
          </a:prstGeom>
          <a:noFill/>
          <a:ln>
            <a:noFill/>
          </a:ln>
        </p:spPr>
      </p:pic>
      <p:graphicFrame>
        <p:nvGraphicFramePr>
          <p:cNvPr id="514" name="Google Shape;514;p39"/>
          <p:cNvGraphicFramePr/>
          <p:nvPr/>
        </p:nvGraphicFramePr>
        <p:xfrm>
          <a:off x="952500" y="1619250"/>
          <a:ext cx="3000000" cy="3000000"/>
        </p:xfrm>
        <a:graphic>
          <a:graphicData uri="http://schemas.openxmlformats.org/drawingml/2006/table">
            <a:tbl>
              <a:tblPr>
                <a:noFill/>
                <a:tableStyleId>{1AEF5CDB-E2E1-4765-9AEA-43F0475F2047}</a:tableStyleId>
              </a:tblPr>
              <a:tblGrid>
                <a:gridCol w="3619500"/>
                <a:gridCol w="3619500"/>
              </a:tblGrid>
              <a:tr h="381000">
                <a:tc>
                  <a:txBody>
                    <a:bodyPr/>
                    <a:lstStyle/>
                    <a:p>
                      <a:pPr indent="0" lvl="0" marL="0" rtl="0" algn="ctr">
                        <a:spcBef>
                          <a:spcPts val="0"/>
                        </a:spcBef>
                        <a:spcAft>
                          <a:spcPts val="0"/>
                        </a:spcAft>
                        <a:buNone/>
                      </a:pPr>
                      <a:r>
                        <a:rPr lang="en">
                          <a:latin typeface="Noto Sans JP"/>
                          <a:ea typeface="Noto Sans JP"/>
                          <a:cs typeface="Noto Sans JP"/>
                          <a:sym typeface="Noto Sans JP"/>
                        </a:rPr>
                        <a:t>Test case</a:t>
                      </a:r>
                      <a:endParaRPr>
                        <a:latin typeface="Noto Sans JP"/>
                        <a:ea typeface="Noto Sans JP"/>
                        <a:cs typeface="Noto Sans JP"/>
                        <a:sym typeface="Noto Sans JP"/>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CB9"/>
                    </a:solidFill>
                  </a:tcPr>
                </a:tc>
                <a:tc>
                  <a:txBody>
                    <a:bodyPr/>
                    <a:lstStyle/>
                    <a:p>
                      <a:pPr indent="0" lvl="0" marL="0" rtl="0" algn="ctr">
                        <a:spcBef>
                          <a:spcPts val="0"/>
                        </a:spcBef>
                        <a:spcAft>
                          <a:spcPts val="0"/>
                        </a:spcAft>
                        <a:buNone/>
                      </a:pPr>
                      <a:r>
                        <a:rPr lang="en">
                          <a:latin typeface="Noto Sans JP"/>
                          <a:ea typeface="Noto Sans JP"/>
                          <a:cs typeface="Noto Sans JP"/>
                          <a:sym typeface="Noto Sans JP"/>
                        </a:rPr>
                        <a:t>Dự đoán đúng</a:t>
                      </a:r>
                      <a:endParaRPr>
                        <a:latin typeface="Noto Sans JP"/>
                        <a:ea typeface="Noto Sans JP"/>
                        <a:cs typeface="Noto Sans JP"/>
                        <a:sym typeface="Noto Sans JP"/>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CB9"/>
                    </a:solidFill>
                  </a:tcPr>
                </a:tc>
              </a:tr>
              <a:tr h="381000">
                <a:tc>
                  <a:txBody>
                    <a:bodyPr/>
                    <a:lstStyle/>
                    <a:p>
                      <a:pPr indent="0" lvl="0" marL="0" rtl="0" algn="ctr">
                        <a:lnSpc>
                          <a:spcPct val="115000"/>
                        </a:lnSpc>
                        <a:spcBef>
                          <a:spcPts val="1000"/>
                        </a:spcBef>
                        <a:spcAft>
                          <a:spcPts val="0"/>
                        </a:spcAft>
                        <a:buNone/>
                      </a:pPr>
                      <a:r>
                        <a:rPr lang="en">
                          <a:latin typeface="Noto Sans JP"/>
                          <a:ea typeface="Noto Sans JP"/>
                          <a:cs typeface="Noto Sans JP"/>
                          <a:sym typeface="Noto Sans JP"/>
                        </a:rPr>
                        <a:t>Component có nhiều ký tự</a:t>
                      </a:r>
                      <a:br>
                        <a:rPr lang="en">
                          <a:latin typeface="Noto Sans JP"/>
                          <a:ea typeface="Noto Sans JP"/>
                          <a:cs typeface="Noto Sans JP"/>
                          <a:sym typeface="Noto Sans JP"/>
                        </a:rPr>
                      </a:br>
                      <a:r>
                        <a:rPr lang="en">
                          <a:latin typeface="Noto Sans JP"/>
                          <a:ea typeface="Noto Sans JP"/>
                          <a:cs typeface="Noto Sans JP"/>
                          <a:sym typeface="Noto Sans JP"/>
                        </a:rPr>
                        <a:t>(khoảng 70 ký tự)</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t>0/</a:t>
                      </a:r>
                      <a:r>
                        <a:rPr b="1" lang="en"/>
                        <a:t>100</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ctr">
                        <a:lnSpc>
                          <a:spcPct val="115000"/>
                        </a:lnSpc>
                        <a:spcBef>
                          <a:spcPts val="1000"/>
                        </a:spcBef>
                        <a:spcAft>
                          <a:spcPts val="0"/>
                        </a:spcAft>
                        <a:buNone/>
                      </a:pPr>
                      <a:r>
                        <a:rPr lang="en">
                          <a:latin typeface="Noto Sans JP"/>
                          <a:ea typeface="Noto Sans JP"/>
                          <a:cs typeface="Noto Sans JP"/>
                          <a:sym typeface="Noto Sans JP"/>
                        </a:rPr>
                        <a:t>Dấu「〃」</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t>19/</a:t>
                      </a:r>
                      <a:r>
                        <a:rPr b="1" lang="en"/>
                        <a:t>100</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ctr">
                        <a:lnSpc>
                          <a:spcPct val="115000"/>
                        </a:lnSpc>
                        <a:spcBef>
                          <a:spcPts val="1000"/>
                        </a:spcBef>
                        <a:spcAft>
                          <a:spcPts val="0"/>
                        </a:spcAft>
                        <a:buNone/>
                      </a:pPr>
                      <a:r>
                        <a:rPr lang="en">
                          <a:latin typeface="Noto Sans JP"/>
                          <a:ea typeface="Noto Sans JP"/>
                          <a:cs typeface="Noto Sans JP"/>
                          <a:sym typeface="Noto Sans JP"/>
                        </a:rPr>
                        <a:t>Ký tự「川」</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86/</a:t>
                      </a:r>
                      <a:r>
                        <a:rPr lang="en"/>
                        <a:t>100</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ctr">
                        <a:lnSpc>
                          <a:spcPct val="115000"/>
                        </a:lnSpc>
                        <a:spcBef>
                          <a:spcPts val="1000"/>
                        </a:spcBef>
                        <a:spcAft>
                          <a:spcPts val="0"/>
                        </a:spcAft>
                        <a:buNone/>
                      </a:pPr>
                      <a:r>
                        <a:rPr lang="en">
                          <a:latin typeface="Noto Sans JP"/>
                          <a:ea typeface="Noto Sans JP"/>
                          <a:cs typeface="Noto Sans JP"/>
                          <a:sym typeface="Noto Sans JP"/>
                        </a:rPr>
                        <a:t>Văn bản có số</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95/</a:t>
                      </a:r>
                      <a:r>
                        <a:rPr lang="en"/>
                        <a:t>200</a:t>
                      </a:r>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40"/>
          <p:cNvSpPr txBox="1"/>
          <p:nvPr/>
        </p:nvSpPr>
        <p:spPr>
          <a:xfrm>
            <a:off x="626275" y="427350"/>
            <a:ext cx="78915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Noto Sans JP"/>
                <a:ea typeface="Noto Sans JP"/>
                <a:cs typeface="Noto Sans JP"/>
                <a:sym typeface="Noto Sans JP"/>
              </a:rPr>
              <a:t>2.3　</a:t>
            </a:r>
            <a:r>
              <a:rPr b="1" lang="en" sz="1800">
                <a:latin typeface="Noto Sans JP"/>
                <a:ea typeface="Noto Sans JP"/>
                <a:cs typeface="Noto Sans JP"/>
                <a:sym typeface="Noto Sans JP"/>
              </a:rPr>
              <a:t>作業内容 (issue 4157)</a:t>
            </a:r>
            <a:endParaRPr b="1" sz="2000">
              <a:latin typeface="Noto Sans JP"/>
              <a:ea typeface="Noto Sans JP"/>
              <a:cs typeface="Noto Sans JP"/>
              <a:sym typeface="Noto Sans JP"/>
            </a:endParaRPr>
          </a:p>
        </p:txBody>
      </p:sp>
      <p:sp>
        <p:nvSpPr>
          <p:cNvPr id="520" name="Google Shape;520;p40"/>
          <p:cNvSpPr/>
          <p:nvPr/>
        </p:nvSpPr>
        <p:spPr>
          <a:xfrm>
            <a:off x="2653144" y="-3003"/>
            <a:ext cx="3816900" cy="421500"/>
          </a:xfrm>
          <a:prstGeom prst="rect">
            <a:avLst/>
          </a:prstGeom>
          <a:solidFill>
            <a:srgbClr val="FFECB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Noto Sans JP"/>
                <a:ea typeface="Noto Sans JP"/>
                <a:cs typeface="Noto Sans JP"/>
                <a:sym typeface="Noto Sans JP"/>
              </a:rPr>
              <a:t>2. 完了済み作業 </a:t>
            </a:r>
            <a:endParaRPr b="1" i="0" sz="2000" u="none" cap="none" strike="noStrike">
              <a:solidFill>
                <a:srgbClr val="000000"/>
              </a:solidFill>
              <a:latin typeface="Noto Sans JP"/>
              <a:ea typeface="Noto Sans JP"/>
              <a:cs typeface="Noto Sans JP"/>
              <a:sym typeface="Noto Sans JP"/>
            </a:endParaRPr>
          </a:p>
        </p:txBody>
      </p:sp>
      <p:sp>
        <p:nvSpPr>
          <p:cNvPr id="521" name="Google Shape;521;p40"/>
          <p:cNvSpPr txBox="1"/>
          <p:nvPr/>
        </p:nvSpPr>
        <p:spPr>
          <a:xfrm>
            <a:off x="8768388" y="4835723"/>
            <a:ext cx="2832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522" name="Google Shape;522;p40"/>
          <p:cNvSpPr txBox="1"/>
          <p:nvPr/>
        </p:nvSpPr>
        <p:spPr>
          <a:xfrm>
            <a:off x="626250" y="923775"/>
            <a:ext cx="7891500" cy="3873600"/>
          </a:xfrm>
          <a:prstGeom prst="rect">
            <a:avLst/>
          </a:prstGeom>
          <a:noFill/>
          <a:ln>
            <a:noFill/>
          </a:ln>
        </p:spPr>
        <p:txBody>
          <a:bodyPr anchorCtr="0" anchor="t" bIns="115125" lIns="115125" spcFirstLastPara="1" rIns="115125" wrap="square" tIns="115125">
            <a:noAutofit/>
          </a:bodyPr>
          <a:lstStyle/>
          <a:p>
            <a:pPr indent="-317500" lvl="0" marL="457200" rtl="0" algn="l">
              <a:lnSpc>
                <a:spcPct val="115000"/>
              </a:lnSpc>
              <a:spcBef>
                <a:spcPts val="1000"/>
              </a:spcBef>
              <a:spcAft>
                <a:spcPts val="0"/>
              </a:spcAft>
              <a:buSzPts val="1400"/>
              <a:buFont typeface="Noto Sans JP"/>
              <a:buChar char="●"/>
            </a:pPr>
            <a:r>
              <a:rPr lang="en">
                <a:latin typeface="Noto Sans JP"/>
                <a:ea typeface="Noto Sans JP"/>
                <a:cs typeface="Noto Sans JP"/>
                <a:sym typeface="Noto Sans JP"/>
              </a:rPr>
              <a:t>Sau khi điều tra, chúng tôi nhận thấy ảnh sau khi được tiền xử lý bằng hàm </a:t>
            </a:r>
            <a:r>
              <a:rPr b="1" lang="en">
                <a:latin typeface="Noto Sans JP"/>
                <a:ea typeface="Noto Sans JP"/>
                <a:cs typeface="Noto Sans JP"/>
                <a:sym typeface="Noto Sans JP"/>
              </a:rPr>
              <a:t>preprocess</a:t>
            </a:r>
            <a:r>
              <a:rPr lang="en">
                <a:latin typeface="Noto Sans JP"/>
                <a:ea typeface="Noto Sans JP"/>
                <a:cs typeface="Noto Sans JP"/>
                <a:sym typeface="Noto Sans JP"/>
              </a:rPr>
              <a:t> quá mờ do được resize về kích thước cố định là </a:t>
            </a:r>
            <a:r>
              <a:rPr b="1" lang="en">
                <a:latin typeface="Noto Sans JP"/>
                <a:ea typeface="Noto Sans JP"/>
                <a:cs typeface="Noto Sans JP"/>
                <a:sym typeface="Noto Sans JP"/>
              </a:rPr>
              <a:t>320*48</a:t>
            </a:r>
            <a:endParaRPr b="1">
              <a:latin typeface="Noto Sans JP"/>
              <a:ea typeface="Noto Sans JP"/>
              <a:cs typeface="Noto Sans JP"/>
              <a:sym typeface="Noto Sans JP"/>
            </a:endParaRPr>
          </a:p>
        </p:txBody>
      </p:sp>
      <p:pic>
        <p:nvPicPr>
          <p:cNvPr id="523" name="Google Shape;523;p40" title="2_1.png"/>
          <p:cNvPicPr preferRelativeResize="0"/>
          <p:nvPr/>
        </p:nvPicPr>
        <p:blipFill>
          <a:blip r:embed="rId3">
            <a:alphaModFix/>
          </a:blip>
          <a:stretch>
            <a:fillRect/>
          </a:stretch>
        </p:blipFill>
        <p:spPr>
          <a:xfrm>
            <a:off x="1387700" y="2750439"/>
            <a:ext cx="6368600" cy="773147"/>
          </a:xfrm>
          <a:prstGeom prst="rect">
            <a:avLst/>
          </a:prstGeom>
          <a:noFill/>
          <a:ln cap="flat" cmpd="sng" w="9525">
            <a:solidFill>
              <a:srgbClr val="000000"/>
            </a:solidFill>
            <a:prstDash val="solid"/>
            <a:round/>
            <a:headEnd len="sm" w="sm" type="none"/>
            <a:tailEnd len="sm" w="sm" type="none"/>
          </a:ln>
        </p:spPr>
      </p:pic>
      <p:pic>
        <p:nvPicPr>
          <p:cNvPr id="524" name="Google Shape;524;p40" title="3_1.png"/>
          <p:cNvPicPr preferRelativeResize="0"/>
          <p:nvPr/>
        </p:nvPicPr>
        <p:blipFill>
          <a:blip r:embed="rId4">
            <a:alphaModFix/>
          </a:blip>
          <a:stretch>
            <a:fillRect/>
          </a:stretch>
        </p:blipFill>
        <p:spPr>
          <a:xfrm>
            <a:off x="1387700" y="1848350"/>
            <a:ext cx="6368600" cy="773147"/>
          </a:xfrm>
          <a:prstGeom prst="rect">
            <a:avLst/>
          </a:prstGeom>
          <a:noFill/>
          <a:ln cap="flat" cmpd="sng" w="9525">
            <a:solidFill>
              <a:srgbClr val="000000"/>
            </a:solidFill>
            <a:prstDash val="solid"/>
            <a:round/>
            <a:headEnd len="sm" w="sm" type="none"/>
            <a:tailEnd len="sm" w="sm" type="none"/>
          </a:ln>
        </p:spPr>
      </p:pic>
      <p:sp>
        <p:nvSpPr>
          <p:cNvPr id="525" name="Google Shape;525;p40"/>
          <p:cNvSpPr txBox="1"/>
          <p:nvPr/>
        </p:nvSpPr>
        <p:spPr>
          <a:xfrm>
            <a:off x="3077250" y="3652525"/>
            <a:ext cx="2989500" cy="4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50"/>
              <a:t>R</a:t>
            </a:r>
            <a:r>
              <a:rPr lang="en" sz="1050"/>
              <a:t>esize </a:t>
            </a:r>
            <a:r>
              <a:rPr lang="en" sz="1050"/>
              <a:t>và p</a:t>
            </a:r>
            <a:r>
              <a:rPr lang="en" sz="1050"/>
              <a:t>adding</a:t>
            </a:r>
            <a:r>
              <a:rPr lang="en" sz="1050"/>
              <a:t> hàm preprocess cũ</a:t>
            </a:r>
            <a:endParaRPr sz="105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41"/>
          <p:cNvSpPr txBox="1"/>
          <p:nvPr/>
        </p:nvSpPr>
        <p:spPr>
          <a:xfrm>
            <a:off x="626250" y="923775"/>
            <a:ext cx="7891500" cy="3873600"/>
          </a:xfrm>
          <a:prstGeom prst="rect">
            <a:avLst/>
          </a:prstGeom>
          <a:noFill/>
          <a:ln>
            <a:noFill/>
          </a:ln>
        </p:spPr>
        <p:txBody>
          <a:bodyPr anchorCtr="0" anchor="t" bIns="115125" lIns="115125" spcFirstLastPara="1" rIns="115125" wrap="square" tIns="115125">
            <a:noAutofit/>
          </a:bodyPr>
          <a:lstStyle/>
          <a:p>
            <a:pPr indent="-317500" lvl="0" marL="457200" rtl="0" algn="l">
              <a:lnSpc>
                <a:spcPct val="115000"/>
              </a:lnSpc>
              <a:spcBef>
                <a:spcPts val="1000"/>
              </a:spcBef>
              <a:spcAft>
                <a:spcPts val="0"/>
              </a:spcAft>
              <a:buSzPts val="1400"/>
              <a:buFont typeface="Noto Sans JP"/>
              <a:buChar char="●"/>
            </a:pPr>
            <a:r>
              <a:rPr lang="en">
                <a:latin typeface="Noto Sans JP"/>
                <a:ea typeface="Noto Sans JP"/>
                <a:cs typeface="Noto Sans JP"/>
                <a:sym typeface="Noto Sans JP"/>
              </a:rPr>
              <a:t>Đối với các ảnh chứa ít ký tự, việc padding màu trắng vào nền làm giảm độ chính xác của mô hình, vì mô hình multi3_jpn trước đó được training với phần padding xám với component ít ký tự</a:t>
            </a:r>
            <a:endParaRPr>
              <a:latin typeface="Noto Sans JP"/>
              <a:ea typeface="Noto Sans JP"/>
              <a:cs typeface="Noto Sans JP"/>
              <a:sym typeface="Noto Sans JP"/>
            </a:endParaRPr>
          </a:p>
          <a:p>
            <a:pPr indent="-317500" lvl="0" marL="457200" rtl="0" algn="l">
              <a:lnSpc>
                <a:spcPct val="115000"/>
              </a:lnSpc>
              <a:spcBef>
                <a:spcPts val="0"/>
              </a:spcBef>
              <a:spcAft>
                <a:spcPts val="0"/>
              </a:spcAft>
              <a:buSzPts val="1400"/>
              <a:buFont typeface="Noto Sans JP"/>
              <a:buChar char="●"/>
            </a:pPr>
            <a:r>
              <a:rPr lang="en">
                <a:latin typeface="Noto Sans JP"/>
                <a:ea typeface="Noto Sans JP"/>
                <a:cs typeface="Noto Sans JP"/>
                <a:sym typeface="Noto Sans JP"/>
              </a:rPr>
              <a:t>Ngoài ra </a:t>
            </a:r>
            <a:r>
              <a:rPr lang="en">
                <a:latin typeface="Noto Sans JP"/>
                <a:ea typeface="Noto Sans JP"/>
                <a:cs typeface="Noto Sans JP"/>
                <a:sym typeface="Noto Sans JP"/>
              </a:rPr>
              <a:t>bounding</a:t>
            </a:r>
            <a:r>
              <a:rPr lang="en">
                <a:latin typeface="Noto Sans JP"/>
                <a:ea typeface="Noto Sans JP"/>
                <a:cs typeface="Noto Sans JP"/>
                <a:sym typeface="Noto Sans JP"/>
              </a:rPr>
              <a:t> box của</a:t>
            </a:r>
            <a:r>
              <a:rPr lang="en">
                <a:latin typeface="Noto Sans JP"/>
                <a:ea typeface="Noto Sans JP"/>
                <a:cs typeface="Noto Sans JP"/>
                <a:sym typeface="Noto Sans JP"/>
              </a:rPr>
              <a:t>「〃」bám sát baseline, làm mô hình có xu hướng nhận diện thành các ký tự tương đương như 「11」, 「川」có nét nằm sát đường chân chữ.</a:t>
            </a:r>
            <a:endParaRPr>
              <a:latin typeface="Noto Sans JP"/>
              <a:ea typeface="Noto Sans JP"/>
              <a:cs typeface="Noto Sans JP"/>
              <a:sym typeface="Noto Sans JP"/>
            </a:endParaRPr>
          </a:p>
        </p:txBody>
      </p:sp>
      <p:sp>
        <p:nvSpPr>
          <p:cNvPr id="531" name="Google Shape;531;p41"/>
          <p:cNvSpPr txBox="1"/>
          <p:nvPr/>
        </p:nvSpPr>
        <p:spPr>
          <a:xfrm>
            <a:off x="626275" y="427350"/>
            <a:ext cx="78915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Noto Sans JP"/>
                <a:ea typeface="Noto Sans JP"/>
                <a:cs typeface="Noto Sans JP"/>
                <a:sym typeface="Noto Sans JP"/>
              </a:rPr>
              <a:t>2.3　</a:t>
            </a:r>
            <a:r>
              <a:rPr b="1" lang="en" sz="1800">
                <a:latin typeface="Noto Sans JP"/>
                <a:ea typeface="Noto Sans JP"/>
                <a:cs typeface="Noto Sans JP"/>
                <a:sym typeface="Noto Sans JP"/>
              </a:rPr>
              <a:t>作業内容 (issue 4157)</a:t>
            </a:r>
            <a:endParaRPr b="1" sz="2000">
              <a:latin typeface="Noto Sans JP"/>
              <a:ea typeface="Noto Sans JP"/>
              <a:cs typeface="Noto Sans JP"/>
              <a:sym typeface="Noto Sans JP"/>
            </a:endParaRPr>
          </a:p>
        </p:txBody>
      </p:sp>
      <p:sp>
        <p:nvSpPr>
          <p:cNvPr id="532" name="Google Shape;532;p41"/>
          <p:cNvSpPr/>
          <p:nvPr/>
        </p:nvSpPr>
        <p:spPr>
          <a:xfrm>
            <a:off x="2653144" y="-3003"/>
            <a:ext cx="3816900" cy="421500"/>
          </a:xfrm>
          <a:prstGeom prst="rect">
            <a:avLst/>
          </a:prstGeom>
          <a:solidFill>
            <a:srgbClr val="FFECB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Noto Sans JP"/>
                <a:ea typeface="Noto Sans JP"/>
                <a:cs typeface="Noto Sans JP"/>
                <a:sym typeface="Noto Sans JP"/>
              </a:rPr>
              <a:t>2. 完了済み作業 </a:t>
            </a:r>
            <a:endParaRPr b="1" i="0" sz="2000" u="none" cap="none" strike="noStrike">
              <a:solidFill>
                <a:srgbClr val="000000"/>
              </a:solidFill>
              <a:latin typeface="Noto Sans JP"/>
              <a:ea typeface="Noto Sans JP"/>
              <a:cs typeface="Noto Sans JP"/>
              <a:sym typeface="Noto Sans JP"/>
            </a:endParaRPr>
          </a:p>
        </p:txBody>
      </p:sp>
      <p:sp>
        <p:nvSpPr>
          <p:cNvPr id="533" name="Google Shape;533;p41"/>
          <p:cNvSpPr txBox="1"/>
          <p:nvPr/>
        </p:nvSpPr>
        <p:spPr>
          <a:xfrm>
            <a:off x="8768388" y="4835723"/>
            <a:ext cx="2832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534" name="Google Shape;534;p41"/>
          <p:cNvSpPr/>
          <p:nvPr/>
        </p:nvSpPr>
        <p:spPr>
          <a:xfrm>
            <a:off x="675400" y="2838788"/>
            <a:ext cx="3747000" cy="753000"/>
          </a:xfrm>
          <a:prstGeom prst="rect">
            <a:avLst/>
          </a:prstGeom>
          <a:solidFill>
            <a:schemeClr val="accent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5" name="Google Shape;535;p41"/>
          <p:cNvSpPr txBox="1"/>
          <p:nvPr/>
        </p:nvSpPr>
        <p:spPr>
          <a:xfrm>
            <a:off x="1054150" y="3761875"/>
            <a:ext cx="2989500" cy="4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50"/>
              <a:t>Resize và padding hàm preprocess cũ</a:t>
            </a:r>
            <a:endParaRPr sz="1050"/>
          </a:p>
        </p:txBody>
      </p:sp>
      <p:pic>
        <p:nvPicPr>
          <p:cNvPr id="536" name="Google Shape;536;p41" title="contain_〃_1.png_text_detection.jpg"/>
          <p:cNvPicPr preferRelativeResize="0"/>
          <p:nvPr/>
        </p:nvPicPr>
        <p:blipFill rotWithShape="1">
          <a:blip r:embed="rId3">
            <a:alphaModFix/>
          </a:blip>
          <a:srcRect b="78520" l="43579" r="54897" t="20381"/>
          <a:stretch/>
        </p:blipFill>
        <p:spPr>
          <a:xfrm>
            <a:off x="5314750" y="2838800"/>
            <a:ext cx="738419" cy="752998"/>
          </a:xfrm>
          <a:prstGeom prst="rect">
            <a:avLst/>
          </a:prstGeom>
          <a:noFill/>
          <a:ln cap="flat" cmpd="sng" w="12650">
            <a:solidFill>
              <a:srgbClr val="000000"/>
            </a:solidFill>
            <a:prstDash val="solid"/>
            <a:round/>
            <a:headEnd len="sm" w="sm" type="none"/>
            <a:tailEnd len="sm" w="sm" type="none"/>
          </a:ln>
        </p:spPr>
      </p:pic>
      <p:pic>
        <p:nvPicPr>
          <p:cNvPr id="537" name="Google Shape;537;p41" title="contain_〃_1.png_text_detection.jpg"/>
          <p:cNvPicPr preferRelativeResize="0"/>
          <p:nvPr/>
        </p:nvPicPr>
        <p:blipFill rotWithShape="1">
          <a:blip r:embed="rId3">
            <a:alphaModFix/>
          </a:blip>
          <a:srcRect b="75335" l="43557" r="54919" t="23567"/>
          <a:stretch/>
        </p:blipFill>
        <p:spPr>
          <a:xfrm>
            <a:off x="6367269" y="2838800"/>
            <a:ext cx="738419" cy="752998"/>
          </a:xfrm>
          <a:prstGeom prst="rect">
            <a:avLst/>
          </a:prstGeom>
          <a:noFill/>
          <a:ln cap="flat" cmpd="sng" w="12650">
            <a:solidFill>
              <a:srgbClr val="000000"/>
            </a:solidFill>
            <a:prstDash val="solid"/>
            <a:round/>
            <a:headEnd len="sm" w="sm" type="none"/>
            <a:tailEnd len="sm" w="sm" type="none"/>
          </a:ln>
        </p:spPr>
      </p:pic>
      <p:pic>
        <p:nvPicPr>
          <p:cNvPr id="538" name="Google Shape;538;p41" title="4157_quote_00000073.jpg"/>
          <p:cNvPicPr preferRelativeResize="0"/>
          <p:nvPr/>
        </p:nvPicPr>
        <p:blipFill rotWithShape="1">
          <a:blip r:embed="rId4">
            <a:alphaModFix/>
          </a:blip>
          <a:srcRect b="38513" l="42754" r="11587" t="28808"/>
          <a:stretch/>
        </p:blipFill>
        <p:spPr>
          <a:xfrm>
            <a:off x="7419775" y="2853613"/>
            <a:ext cx="727675" cy="723375"/>
          </a:xfrm>
          <a:prstGeom prst="rect">
            <a:avLst/>
          </a:prstGeom>
          <a:noFill/>
          <a:ln cap="flat" cmpd="sng" w="9525">
            <a:solidFill>
              <a:schemeClr val="dk1"/>
            </a:solidFill>
            <a:prstDash val="solid"/>
            <a:round/>
            <a:headEnd len="sm" w="sm" type="none"/>
            <a:tailEnd len="sm" w="sm" type="none"/>
          </a:ln>
        </p:spPr>
      </p:pic>
      <p:sp>
        <p:nvSpPr>
          <p:cNvPr id="539" name="Google Shape;539;p41"/>
          <p:cNvSpPr txBox="1"/>
          <p:nvPr/>
        </p:nvSpPr>
        <p:spPr>
          <a:xfrm>
            <a:off x="5241725" y="3761875"/>
            <a:ext cx="3480300" cy="484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 sz="1000">
                <a:latin typeface="Noto Sans JP"/>
                <a:ea typeface="Noto Sans JP"/>
                <a:cs typeface="Noto Sans JP"/>
                <a:sym typeface="Noto Sans JP"/>
              </a:rPr>
              <a:t>N</a:t>
            </a:r>
            <a:r>
              <a:rPr lang="en" sz="1000">
                <a:latin typeface="Noto Sans JP"/>
                <a:ea typeface="Noto Sans JP"/>
                <a:cs typeface="Noto Sans JP"/>
                <a:sym typeface="Noto Sans JP"/>
              </a:rPr>
              <a:t>ét của dấu「〃」nằm sát đường chân chữ thay vì lơ lửng như train data</a:t>
            </a:r>
            <a:endParaRPr sz="1000"/>
          </a:p>
        </p:txBody>
      </p:sp>
      <p:pic>
        <p:nvPicPr>
          <p:cNvPr id="540" name="Google Shape;540;p41" title="4157_quote_00000073.jpg"/>
          <p:cNvPicPr preferRelativeResize="0"/>
          <p:nvPr/>
        </p:nvPicPr>
        <p:blipFill rotWithShape="1">
          <a:blip r:embed="rId4">
            <a:alphaModFix/>
          </a:blip>
          <a:srcRect b="38513" l="42754" r="11587" t="28808"/>
          <a:stretch/>
        </p:blipFill>
        <p:spPr>
          <a:xfrm>
            <a:off x="2185062" y="2853600"/>
            <a:ext cx="727675" cy="7233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24"/>
          <p:cNvSpPr txBox="1"/>
          <p:nvPr>
            <p:ph type="title"/>
          </p:nvPr>
        </p:nvSpPr>
        <p:spPr>
          <a:xfrm>
            <a:off x="713225" y="2292038"/>
            <a:ext cx="3416400" cy="396600"/>
          </a:xfrm>
          <a:prstGeom prst="rect">
            <a:avLst/>
          </a:prstGeom>
          <a:noFill/>
          <a:ln>
            <a:noFill/>
          </a:ln>
        </p:spPr>
        <p:txBody>
          <a:bodyPr anchorCtr="0" anchor="ctr" bIns="68550" lIns="68550" spcFirstLastPara="1" rIns="68550" wrap="square" tIns="68550">
            <a:noAutofit/>
          </a:bodyPr>
          <a:lstStyle/>
          <a:p>
            <a:pPr indent="0" lvl="0" marL="0" rtl="0" algn="l">
              <a:spcBef>
                <a:spcPts val="0"/>
              </a:spcBef>
              <a:spcAft>
                <a:spcPts val="0"/>
              </a:spcAft>
              <a:buClr>
                <a:schemeClr val="lt1"/>
              </a:buClr>
              <a:buSzPts val="2700"/>
              <a:buNone/>
            </a:pPr>
            <a:r>
              <a:rPr b="1" lang="en">
                <a:solidFill>
                  <a:srgbClr val="414143"/>
                </a:solidFill>
                <a:latin typeface="Noto Sans JP"/>
                <a:ea typeface="Noto Sans JP"/>
                <a:cs typeface="Noto Sans JP"/>
                <a:sym typeface="Noto Sans JP"/>
              </a:rPr>
              <a:t>アジェンダ</a:t>
            </a:r>
            <a:endParaRPr b="1">
              <a:solidFill>
                <a:srgbClr val="414143"/>
              </a:solidFill>
              <a:latin typeface="Noto Sans JP"/>
              <a:ea typeface="Noto Sans JP"/>
              <a:cs typeface="Noto Sans JP"/>
              <a:sym typeface="Noto Sans JP"/>
            </a:endParaRPr>
          </a:p>
        </p:txBody>
      </p:sp>
      <p:sp>
        <p:nvSpPr>
          <p:cNvPr id="359" name="Google Shape;359;p24"/>
          <p:cNvSpPr txBox="1"/>
          <p:nvPr/>
        </p:nvSpPr>
        <p:spPr>
          <a:xfrm>
            <a:off x="4291175" y="1551650"/>
            <a:ext cx="4326900" cy="1342200"/>
          </a:xfrm>
          <a:prstGeom prst="rect">
            <a:avLst/>
          </a:prstGeom>
          <a:noFill/>
          <a:ln>
            <a:noFill/>
          </a:ln>
        </p:spPr>
        <p:txBody>
          <a:bodyPr anchorCtr="0" anchor="t" bIns="0" lIns="0" spcFirstLastPara="1" rIns="0" wrap="square" tIns="9525">
            <a:spAutoFit/>
          </a:bodyPr>
          <a:lstStyle/>
          <a:p>
            <a:pPr indent="-336550" lvl="0" marL="457200" marR="0" rtl="0" algn="l">
              <a:lnSpc>
                <a:spcPct val="150000"/>
              </a:lnSpc>
              <a:spcBef>
                <a:spcPts val="1114"/>
              </a:spcBef>
              <a:spcAft>
                <a:spcPts val="0"/>
              </a:spcAft>
              <a:buClr>
                <a:schemeClr val="accent6"/>
              </a:buClr>
              <a:buSzPts val="1700"/>
              <a:buFont typeface="Noto Sans JP"/>
              <a:buAutoNum type="arabicPeriod"/>
            </a:pPr>
            <a:r>
              <a:rPr b="1" lang="en" sz="1700">
                <a:solidFill>
                  <a:schemeClr val="accent5"/>
                </a:solidFill>
                <a:latin typeface="Noto Sans JP"/>
                <a:ea typeface="Noto Sans JP"/>
                <a:cs typeface="Noto Sans JP"/>
                <a:sym typeface="Noto Sans JP"/>
              </a:rPr>
              <a:t>タスクの目的</a:t>
            </a:r>
            <a:endParaRPr b="1" i="0" sz="1700" u="none" cap="none" strike="noStrike">
              <a:solidFill>
                <a:schemeClr val="accent5"/>
              </a:solidFill>
              <a:latin typeface="Noto Sans JP"/>
              <a:ea typeface="Noto Sans JP"/>
              <a:cs typeface="Noto Sans JP"/>
              <a:sym typeface="Noto Sans JP"/>
            </a:endParaRPr>
          </a:p>
          <a:p>
            <a:pPr indent="-336550" lvl="0" marL="457200" marR="0" rtl="0" algn="l">
              <a:lnSpc>
                <a:spcPct val="150000"/>
              </a:lnSpc>
              <a:spcBef>
                <a:spcPts val="1114"/>
              </a:spcBef>
              <a:spcAft>
                <a:spcPts val="0"/>
              </a:spcAft>
              <a:buClr>
                <a:schemeClr val="accent6"/>
              </a:buClr>
              <a:buSzPts val="1700"/>
              <a:buFont typeface="Noto Sans JP"/>
              <a:buAutoNum type="arabicPeriod"/>
            </a:pPr>
            <a:r>
              <a:rPr b="1" lang="en" sz="1700">
                <a:solidFill>
                  <a:schemeClr val="accent5"/>
                </a:solidFill>
                <a:latin typeface="Noto Sans JP"/>
                <a:ea typeface="Noto Sans JP"/>
                <a:cs typeface="Noto Sans JP"/>
                <a:sym typeface="Noto Sans JP"/>
              </a:rPr>
              <a:t>完了済み作業</a:t>
            </a:r>
            <a:endParaRPr b="1" i="0" sz="1700" u="none" cap="none" strike="noStrike">
              <a:solidFill>
                <a:schemeClr val="accent5"/>
              </a:solidFill>
              <a:latin typeface="Noto Sans JP"/>
              <a:ea typeface="Noto Sans JP"/>
              <a:cs typeface="Noto Sans JP"/>
              <a:sym typeface="Noto Sans JP"/>
            </a:endParaRPr>
          </a:p>
          <a:p>
            <a:pPr indent="-336550" lvl="0" marL="457200" marR="0" rtl="0" algn="l">
              <a:lnSpc>
                <a:spcPct val="150000"/>
              </a:lnSpc>
              <a:spcBef>
                <a:spcPts val="1114"/>
              </a:spcBef>
              <a:spcAft>
                <a:spcPts val="0"/>
              </a:spcAft>
              <a:buClr>
                <a:schemeClr val="accent5"/>
              </a:buClr>
              <a:buSzPts val="1700"/>
              <a:buFont typeface="Noto Sans JP"/>
              <a:buAutoNum type="arabicPeriod"/>
            </a:pPr>
            <a:r>
              <a:rPr b="1" lang="en" sz="1700">
                <a:solidFill>
                  <a:schemeClr val="accent5"/>
                </a:solidFill>
                <a:latin typeface="Noto Sans JP"/>
                <a:ea typeface="Noto Sans JP"/>
                <a:cs typeface="Noto Sans JP"/>
                <a:sym typeface="Noto Sans JP"/>
              </a:rPr>
              <a:t>次の作業内容</a:t>
            </a:r>
            <a:endParaRPr b="1" i="0" sz="1700" u="none" cap="none" strike="noStrike">
              <a:solidFill>
                <a:schemeClr val="accent5"/>
              </a:solidFill>
              <a:latin typeface="Noto Sans JP"/>
              <a:ea typeface="Noto Sans JP"/>
              <a:cs typeface="Noto Sans JP"/>
              <a:sym typeface="Noto Sans JP"/>
            </a:endParaRPr>
          </a:p>
        </p:txBody>
      </p:sp>
      <p:pic>
        <p:nvPicPr>
          <p:cNvPr id="360" name="Google Shape;360;p24"/>
          <p:cNvPicPr preferRelativeResize="0"/>
          <p:nvPr/>
        </p:nvPicPr>
        <p:blipFill rotWithShape="1">
          <a:blip r:embed="rId3">
            <a:alphaModFix/>
          </a:blip>
          <a:srcRect b="0" l="0" r="0" t="0"/>
          <a:stretch/>
        </p:blipFill>
        <p:spPr>
          <a:xfrm>
            <a:off x="820803" y="2775057"/>
            <a:ext cx="513000" cy="2553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42"/>
          <p:cNvSpPr txBox="1"/>
          <p:nvPr/>
        </p:nvSpPr>
        <p:spPr>
          <a:xfrm>
            <a:off x="626275" y="427350"/>
            <a:ext cx="78915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Noto Sans JP"/>
                <a:ea typeface="Noto Sans JP"/>
                <a:cs typeface="Noto Sans JP"/>
                <a:sym typeface="Noto Sans JP"/>
              </a:rPr>
              <a:t>2.3　</a:t>
            </a:r>
            <a:r>
              <a:rPr b="1" lang="en" sz="1800">
                <a:latin typeface="Noto Sans JP"/>
                <a:ea typeface="Noto Sans JP"/>
                <a:cs typeface="Noto Sans JP"/>
                <a:sym typeface="Noto Sans JP"/>
              </a:rPr>
              <a:t>作業内容 (issue 4157)</a:t>
            </a:r>
            <a:endParaRPr b="1" sz="2000">
              <a:latin typeface="Noto Sans JP"/>
              <a:ea typeface="Noto Sans JP"/>
              <a:cs typeface="Noto Sans JP"/>
              <a:sym typeface="Noto Sans JP"/>
            </a:endParaRPr>
          </a:p>
        </p:txBody>
      </p:sp>
      <p:sp>
        <p:nvSpPr>
          <p:cNvPr id="546" name="Google Shape;546;p42"/>
          <p:cNvSpPr/>
          <p:nvPr/>
        </p:nvSpPr>
        <p:spPr>
          <a:xfrm>
            <a:off x="2653144" y="-3003"/>
            <a:ext cx="3816900" cy="421500"/>
          </a:xfrm>
          <a:prstGeom prst="rect">
            <a:avLst/>
          </a:prstGeom>
          <a:solidFill>
            <a:srgbClr val="FFECB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Noto Sans JP"/>
                <a:ea typeface="Noto Sans JP"/>
                <a:cs typeface="Noto Sans JP"/>
                <a:sym typeface="Noto Sans JP"/>
              </a:rPr>
              <a:t>2. 完了済み作業 </a:t>
            </a:r>
            <a:endParaRPr b="1" i="0" sz="2000" u="none" cap="none" strike="noStrike">
              <a:solidFill>
                <a:srgbClr val="000000"/>
              </a:solidFill>
              <a:latin typeface="Noto Sans JP"/>
              <a:ea typeface="Noto Sans JP"/>
              <a:cs typeface="Noto Sans JP"/>
              <a:sym typeface="Noto Sans JP"/>
            </a:endParaRPr>
          </a:p>
        </p:txBody>
      </p:sp>
      <p:sp>
        <p:nvSpPr>
          <p:cNvPr id="547" name="Google Shape;547;p42"/>
          <p:cNvSpPr txBox="1"/>
          <p:nvPr/>
        </p:nvSpPr>
        <p:spPr>
          <a:xfrm>
            <a:off x="8768388" y="4835723"/>
            <a:ext cx="2832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548" name="Google Shape;548;p42"/>
          <p:cNvSpPr txBox="1"/>
          <p:nvPr/>
        </p:nvSpPr>
        <p:spPr>
          <a:xfrm>
            <a:off x="626250" y="923775"/>
            <a:ext cx="7891500" cy="3873600"/>
          </a:xfrm>
          <a:prstGeom prst="rect">
            <a:avLst/>
          </a:prstGeom>
          <a:noFill/>
          <a:ln>
            <a:noFill/>
          </a:ln>
        </p:spPr>
        <p:txBody>
          <a:bodyPr anchorCtr="0" anchor="t" bIns="115125" lIns="115125" spcFirstLastPara="1" rIns="115125" wrap="square" tIns="115125">
            <a:noAutofit/>
          </a:bodyPr>
          <a:lstStyle/>
          <a:p>
            <a:pPr indent="-317500" lvl="0" marL="457200" rtl="0" algn="l">
              <a:lnSpc>
                <a:spcPct val="115000"/>
              </a:lnSpc>
              <a:spcBef>
                <a:spcPts val="1000"/>
              </a:spcBef>
              <a:spcAft>
                <a:spcPts val="0"/>
              </a:spcAft>
              <a:buSzPts val="1400"/>
              <a:buFont typeface="Noto Sans JP"/>
              <a:buChar char="●"/>
            </a:pPr>
            <a:r>
              <a:rPr lang="en">
                <a:latin typeface="Noto Sans JP"/>
                <a:ea typeface="Noto Sans JP"/>
                <a:cs typeface="Noto Sans JP"/>
                <a:sym typeface="Noto Sans JP"/>
              </a:rPr>
              <a:t>Hàm </a:t>
            </a:r>
            <a:r>
              <a:rPr b="1" lang="en">
                <a:latin typeface="Noto Sans JP"/>
                <a:ea typeface="Noto Sans JP"/>
                <a:cs typeface="Noto Sans JP"/>
                <a:sym typeface="Noto Sans JP"/>
              </a:rPr>
              <a:t>preprocess()</a:t>
            </a:r>
            <a:r>
              <a:rPr lang="en">
                <a:latin typeface="Noto Sans JP"/>
                <a:ea typeface="Noto Sans JP"/>
                <a:cs typeface="Noto Sans JP"/>
                <a:sym typeface="Noto Sans JP"/>
              </a:rPr>
              <a:t> của </a:t>
            </a:r>
            <a:r>
              <a:rPr lang="en">
                <a:latin typeface="Noto Sans JP"/>
                <a:ea typeface="Noto Sans JP"/>
                <a:cs typeface="Noto Sans JP"/>
                <a:sym typeface="Noto Sans JP"/>
              </a:rPr>
              <a:t>multi3_jpn</a:t>
            </a:r>
            <a:r>
              <a:rPr lang="en">
                <a:latin typeface="Noto Sans JP"/>
                <a:ea typeface="Noto Sans JP"/>
                <a:cs typeface="Noto Sans JP"/>
                <a:sym typeface="Noto Sans JP"/>
              </a:rPr>
              <a:t> hiện tại đang áp dụng phương pháp padding </a:t>
            </a:r>
            <a:r>
              <a:rPr lang="en">
                <a:latin typeface="Noto Sans JP"/>
                <a:ea typeface="Noto Sans JP"/>
                <a:cs typeface="Noto Sans JP"/>
                <a:sym typeface="Noto Sans JP"/>
              </a:rPr>
              <a:t>theo</a:t>
            </a:r>
            <a:r>
              <a:rPr lang="en">
                <a:latin typeface="Noto Sans JP"/>
                <a:ea typeface="Noto Sans JP"/>
                <a:cs typeface="Noto Sans JP"/>
                <a:sym typeface="Noto Sans JP"/>
              </a:rPr>
              <a:t> </a:t>
            </a:r>
            <a:r>
              <a:rPr b="1" lang="en">
                <a:latin typeface="Noto Sans JP"/>
                <a:ea typeface="Noto Sans JP"/>
                <a:cs typeface="Noto Sans JP"/>
                <a:sym typeface="Noto Sans JP"/>
              </a:rPr>
              <a:t>kích thước cố định</a:t>
            </a:r>
            <a:r>
              <a:rPr lang="en">
                <a:latin typeface="Noto Sans JP"/>
                <a:ea typeface="Noto Sans JP"/>
                <a:cs typeface="Noto Sans JP"/>
                <a:sym typeface="Noto Sans JP"/>
              </a:rPr>
              <a:t>, tương tự như </a:t>
            </a:r>
            <a:r>
              <a:rPr lang="en">
                <a:latin typeface="Noto Sans JP"/>
                <a:ea typeface="Noto Sans JP"/>
                <a:cs typeface="Noto Sans JP"/>
                <a:sym typeface="Noto Sans JP"/>
              </a:rPr>
              <a:t>multi2_jpn</a:t>
            </a:r>
            <a:r>
              <a:rPr lang="en">
                <a:latin typeface="Noto Sans JP"/>
                <a:ea typeface="Noto Sans JP"/>
                <a:cs typeface="Noto Sans JP"/>
                <a:sym typeface="Noto Sans JP"/>
              </a:rPr>
              <a:t>.</a:t>
            </a:r>
            <a:endParaRPr>
              <a:latin typeface="Noto Sans JP"/>
              <a:ea typeface="Noto Sans JP"/>
              <a:cs typeface="Noto Sans JP"/>
              <a:sym typeface="Noto Sans JP"/>
            </a:endParaRPr>
          </a:p>
          <a:p>
            <a:pPr indent="-317500" lvl="0" marL="457200" rtl="0" algn="l">
              <a:lnSpc>
                <a:spcPct val="115000"/>
              </a:lnSpc>
              <a:spcBef>
                <a:spcPts val="0"/>
              </a:spcBef>
              <a:spcAft>
                <a:spcPts val="0"/>
              </a:spcAft>
              <a:buSzPts val="1400"/>
              <a:buFont typeface="Noto Sans JP"/>
              <a:buChar char="●"/>
            </a:pPr>
            <a:r>
              <a:rPr lang="en">
                <a:latin typeface="Noto Sans JP"/>
                <a:ea typeface="Noto Sans JP"/>
                <a:cs typeface="Noto Sans JP"/>
                <a:sym typeface="Noto Sans JP"/>
              </a:rPr>
              <a:t>Tuy nhiên, do các mô hình PaddleOCR hiện tại hỗ trợ inference với </a:t>
            </a:r>
            <a:r>
              <a:rPr b="1" lang="en">
                <a:latin typeface="Noto Sans JP"/>
                <a:ea typeface="Noto Sans JP"/>
                <a:cs typeface="Noto Sans JP"/>
                <a:sym typeface="Noto Sans JP"/>
              </a:rPr>
              <a:t>chiều rộng linh hoạt </a:t>
            </a:r>
            <a:r>
              <a:rPr lang="en">
                <a:latin typeface="Noto Sans JP"/>
                <a:ea typeface="Noto Sans JP"/>
                <a:cs typeface="Noto Sans JP"/>
                <a:sym typeface="Noto Sans JP"/>
              </a:rPr>
              <a:t>và </a:t>
            </a:r>
            <a:r>
              <a:rPr b="1" lang="en">
                <a:latin typeface="Noto Sans JP"/>
                <a:ea typeface="Noto Sans JP"/>
                <a:cs typeface="Noto Sans JP"/>
                <a:sym typeface="Noto Sans JP"/>
              </a:rPr>
              <a:t>chiều cao cố định(48px)</a:t>
            </a:r>
            <a:r>
              <a:rPr lang="en">
                <a:latin typeface="Noto Sans JP"/>
                <a:ea typeface="Noto Sans JP"/>
                <a:cs typeface="Noto Sans JP"/>
                <a:sym typeface="Noto Sans JP"/>
              </a:rPr>
              <a:t>, chúng tôi sẽ cập nhật lại hàm </a:t>
            </a:r>
            <a:r>
              <a:rPr b="1" lang="en">
                <a:latin typeface="Noto Sans JP"/>
                <a:ea typeface="Noto Sans JP"/>
                <a:cs typeface="Noto Sans JP"/>
                <a:sym typeface="Noto Sans JP"/>
              </a:rPr>
              <a:t>preprocess()</a:t>
            </a:r>
            <a:r>
              <a:rPr lang="en">
                <a:latin typeface="Noto Sans JP"/>
                <a:ea typeface="Noto Sans JP"/>
                <a:cs typeface="Noto Sans JP"/>
                <a:sym typeface="Noto Sans JP"/>
              </a:rPr>
              <a:t> của </a:t>
            </a:r>
            <a:r>
              <a:rPr b="1" lang="en">
                <a:latin typeface="Noto Sans JP"/>
                <a:ea typeface="Noto Sans JP"/>
                <a:cs typeface="Noto Sans JP"/>
                <a:sym typeface="Noto Sans JP"/>
              </a:rPr>
              <a:t>multi3_jp</a:t>
            </a:r>
            <a:r>
              <a:rPr b="1" lang="en">
                <a:latin typeface="Noto Sans JP"/>
                <a:ea typeface="Noto Sans JP"/>
                <a:cs typeface="Noto Sans JP"/>
                <a:sym typeface="Noto Sans JP"/>
              </a:rPr>
              <a:t>n</a:t>
            </a:r>
            <a:r>
              <a:rPr lang="en">
                <a:latin typeface="Noto Sans JP"/>
                <a:ea typeface="Noto Sans JP"/>
                <a:cs typeface="Noto Sans JP"/>
                <a:sym typeface="Noto Sans JP"/>
              </a:rPr>
              <a:t> để tận dụng khả năng này.</a:t>
            </a:r>
            <a:endParaRPr>
              <a:latin typeface="Noto Sans JP"/>
              <a:ea typeface="Noto Sans JP"/>
              <a:cs typeface="Noto Sans JP"/>
              <a:sym typeface="Noto Sans JP"/>
            </a:endParaRPr>
          </a:p>
        </p:txBody>
      </p:sp>
      <p:sp>
        <p:nvSpPr>
          <p:cNvPr id="549" name="Google Shape;549;p42"/>
          <p:cNvSpPr txBox="1"/>
          <p:nvPr/>
        </p:nvSpPr>
        <p:spPr>
          <a:xfrm>
            <a:off x="3077250" y="4505525"/>
            <a:ext cx="2989500" cy="4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50">
                <a:latin typeface="Noto Sans JP"/>
                <a:ea typeface="Noto Sans JP"/>
                <a:cs typeface="Noto Sans JP"/>
                <a:sym typeface="Noto Sans JP"/>
              </a:rPr>
              <a:t>Hàm preprocess </a:t>
            </a:r>
            <a:r>
              <a:rPr lang="en" sz="1050">
                <a:latin typeface="Noto Sans JP"/>
                <a:ea typeface="Noto Sans JP"/>
                <a:cs typeface="Noto Sans JP"/>
                <a:sym typeface="Noto Sans JP"/>
              </a:rPr>
              <a:t>cũ</a:t>
            </a:r>
            <a:endParaRPr sz="1050">
              <a:latin typeface="Noto Sans JP"/>
              <a:ea typeface="Noto Sans JP"/>
              <a:cs typeface="Noto Sans JP"/>
              <a:sym typeface="Noto Sans JP"/>
            </a:endParaRPr>
          </a:p>
        </p:txBody>
      </p:sp>
      <p:pic>
        <p:nvPicPr>
          <p:cNvPr id="550" name="Google Shape;550;p42" title="4157_long_comp_00000000.jpg"/>
          <p:cNvPicPr preferRelativeResize="0"/>
          <p:nvPr/>
        </p:nvPicPr>
        <p:blipFill>
          <a:blip r:embed="rId3">
            <a:alphaModFix/>
          </a:blip>
          <a:stretch>
            <a:fillRect/>
          </a:stretch>
        </p:blipFill>
        <p:spPr>
          <a:xfrm>
            <a:off x="1621820" y="2522946"/>
            <a:ext cx="5900361" cy="246300"/>
          </a:xfrm>
          <a:prstGeom prst="rect">
            <a:avLst/>
          </a:prstGeom>
          <a:noFill/>
          <a:ln cap="flat" cmpd="sng" w="9525">
            <a:solidFill>
              <a:srgbClr val="000000"/>
            </a:solidFill>
            <a:prstDash val="solid"/>
            <a:round/>
            <a:headEnd len="sm" w="sm" type="none"/>
            <a:tailEnd len="sm" w="sm" type="none"/>
          </a:ln>
        </p:spPr>
      </p:pic>
      <p:sp>
        <p:nvSpPr>
          <p:cNvPr id="551" name="Google Shape;551;p42"/>
          <p:cNvSpPr/>
          <p:nvPr/>
        </p:nvSpPr>
        <p:spPr>
          <a:xfrm>
            <a:off x="2270550" y="4079425"/>
            <a:ext cx="4592700" cy="434100"/>
          </a:xfrm>
          <a:prstGeom prst="rect">
            <a:avLst/>
          </a:prstGeom>
          <a:solidFill>
            <a:schemeClr val="accent6"/>
          </a:solidFill>
          <a:ln cap="flat" cmpd="sng" w="9700">
            <a:solidFill>
              <a:srgbClr val="000000"/>
            </a:solidFill>
            <a:prstDash val="solid"/>
            <a:round/>
            <a:headEnd len="sm" w="sm" type="none"/>
            <a:tailEnd len="sm" w="sm" type="none"/>
          </a:ln>
        </p:spPr>
        <p:txBody>
          <a:bodyPr anchorCtr="0" anchor="ctr" bIns="93075" lIns="93075" spcFirstLastPara="1" rIns="93075" wrap="square" tIns="93075">
            <a:noAutofit/>
          </a:bodyPr>
          <a:lstStyle/>
          <a:p>
            <a:pPr indent="0" lvl="0" marL="0" rtl="0" algn="ctr">
              <a:spcBef>
                <a:spcPts val="0"/>
              </a:spcBef>
              <a:spcAft>
                <a:spcPts val="0"/>
              </a:spcAft>
              <a:buNone/>
            </a:pPr>
            <a:r>
              <a:t/>
            </a:r>
            <a:endParaRPr sz="1425">
              <a:solidFill>
                <a:schemeClr val="accent6"/>
              </a:solidFill>
            </a:endParaRPr>
          </a:p>
        </p:txBody>
      </p:sp>
      <p:pic>
        <p:nvPicPr>
          <p:cNvPr id="552" name="Google Shape;552;p42" title="4157_long_comp_00000000.jpg"/>
          <p:cNvPicPr preferRelativeResize="0"/>
          <p:nvPr/>
        </p:nvPicPr>
        <p:blipFill>
          <a:blip r:embed="rId3">
            <a:alphaModFix/>
          </a:blip>
          <a:stretch>
            <a:fillRect/>
          </a:stretch>
        </p:blipFill>
        <p:spPr>
          <a:xfrm>
            <a:off x="2273305" y="4201068"/>
            <a:ext cx="4573907" cy="190948"/>
          </a:xfrm>
          <a:prstGeom prst="rect">
            <a:avLst/>
          </a:prstGeom>
          <a:noFill/>
          <a:ln>
            <a:noFill/>
          </a:ln>
        </p:spPr>
      </p:pic>
      <p:cxnSp>
        <p:nvCxnSpPr>
          <p:cNvPr id="553" name="Google Shape;553;p42"/>
          <p:cNvCxnSpPr>
            <a:stCxn id="550" idx="2"/>
          </p:cNvCxnSpPr>
          <p:nvPr/>
        </p:nvCxnSpPr>
        <p:spPr>
          <a:xfrm>
            <a:off x="4572000" y="2769246"/>
            <a:ext cx="0" cy="623700"/>
          </a:xfrm>
          <a:prstGeom prst="straightConnector1">
            <a:avLst/>
          </a:prstGeom>
          <a:noFill/>
          <a:ln cap="flat" cmpd="sng" w="9525">
            <a:solidFill>
              <a:srgbClr val="000000"/>
            </a:solidFill>
            <a:prstDash val="solid"/>
            <a:round/>
            <a:headEnd len="med" w="med" type="none"/>
            <a:tailEnd len="med" w="med" type="triangle"/>
          </a:ln>
        </p:spPr>
      </p:cxnSp>
      <p:sp>
        <p:nvSpPr>
          <p:cNvPr id="554" name="Google Shape;554;p42"/>
          <p:cNvSpPr txBox="1"/>
          <p:nvPr/>
        </p:nvSpPr>
        <p:spPr>
          <a:xfrm>
            <a:off x="4691000" y="2838850"/>
            <a:ext cx="1457100" cy="4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50">
                <a:latin typeface="Noto Sans JP"/>
                <a:ea typeface="Noto Sans JP"/>
                <a:cs typeface="Noto Sans JP"/>
                <a:sym typeface="Noto Sans JP"/>
              </a:rPr>
              <a:t>Resize và padding </a:t>
            </a:r>
            <a:r>
              <a:rPr lang="en" sz="1050">
                <a:latin typeface="Noto Sans JP"/>
                <a:ea typeface="Noto Sans JP"/>
                <a:cs typeface="Noto Sans JP"/>
                <a:sym typeface="Noto Sans JP"/>
              </a:rPr>
              <a:t>nền trắng</a:t>
            </a:r>
            <a:endParaRPr sz="1050">
              <a:latin typeface="Noto Sans JP"/>
              <a:ea typeface="Noto Sans JP"/>
              <a:cs typeface="Noto Sans JP"/>
              <a:sym typeface="Noto Sans JP"/>
            </a:endParaRPr>
          </a:p>
        </p:txBody>
      </p:sp>
      <p:sp>
        <p:nvSpPr>
          <p:cNvPr id="555" name="Google Shape;555;p42"/>
          <p:cNvSpPr txBox="1"/>
          <p:nvPr/>
        </p:nvSpPr>
        <p:spPr>
          <a:xfrm>
            <a:off x="6863250" y="4054225"/>
            <a:ext cx="1130400" cy="4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50">
                <a:solidFill>
                  <a:srgbClr val="FF0000"/>
                </a:solidFill>
              </a:rPr>
              <a:t>48 x 320</a:t>
            </a:r>
            <a:endParaRPr sz="1050">
              <a:solidFill>
                <a:srgbClr val="FF0000"/>
              </a:solidFill>
            </a:endParaRPr>
          </a:p>
        </p:txBody>
      </p:sp>
      <p:sp>
        <p:nvSpPr>
          <p:cNvPr id="556" name="Google Shape;556;p42"/>
          <p:cNvSpPr/>
          <p:nvPr/>
        </p:nvSpPr>
        <p:spPr>
          <a:xfrm>
            <a:off x="2263900" y="3445063"/>
            <a:ext cx="4592700" cy="434100"/>
          </a:xfrm>
          <a:prstGeom prst="rect">
            <a:avLst/>
          </a:prstGeom>
          <a:solidFill>
            <a:schemeClr val="accent6"/>
          </a:solidFill>
          <a:ln cap="flat" cmpd="sng" w="9700">
            <a:solidFill>
              <a:srgbClr val="000000"/>
            </a:solidFill>
            <a:prstDash val="solid"/>
            <a:round/>
            <a:headEnd len="sm" w="sm" type="none"/>
            <a:tailEnd len="sm" w="sm" type="none"/>
          </a:ln>
        </p:spPr>
        <p:txBody>
          <a:bodyPr anchorCtr="0" anchor="ctr" bIns="93075" lIns="93075" spcFirstLastPara="1" rIns="93075" wrap="square" tIns="93075">
            <a:noAutofit/>
          </a:bodyPr>
          <a:lstStyle/>
          <a:p>
            <a:pPr indent="0" lvl="0" marL="0" rtl="0" algn="ctr">
              <a:spcBef>
                <a:spcPts val="0"/>
              </a:spcBef>
              <a:spcAft>
                <a:spcPts val="0"/>
              </a:spcAft>
              <a:buNone/>
            </a:pPr>
            <a:r>
              <a:t/>
            </a:r>
            <a:endParaRPr sz="1425">
              <a:solidFill>
                <a:schemeClr val="accent6"/>
              </a:solidFill>
            </a:endParaRPr>
          </a:p>
        </p:txBody>
      </p:sp>
      <p:sp>
        <p:nvSpPr>
          <p:cNvPr id="557" name="Google Shape;557;p42"/>
          <p:cNvSpPr txBox="1"/>
          <p:nvPr/>
        </p:nvSpPr>
        <p:spPr>
          <a:xfrm>
            <a:off x="6863250" y="3419875"/>
            <a:ext cx="1130400" cy="4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50">
                <a:solidFill>
                  <a:srgbClr val="FF0000"/>
                </a:solidFill>
              </a:rPr>
              <a:t>48 x 320</a:t>
            </a:r>
            <a:endParaRPr sz="1050">
              <a:solidFill>
                <a:srgbClr val="FF0000"/>
              </a:solidFill>
            </a:endParaRPr>
          </a:p>
        </p:txBody>
      </p:sp>
      <p:pic>
        <p:nvPicPr>
          <p:cNvPr id="558" name="Google Shape;558;p42" title="4157_quote_00000073.jpg"/>
          <p:cNvPicPr preferRelativeResize="0"/>
          <p:nvPr/>
        </p:nvPicPr>
        <p:blipFill rotWithShape="1">
          <a:blip r:embed="rId4">
            <a:alphaModFix/>
          </a:blip>
          <a:srcRect b="38513" l="42754" r="11587" t="28808"/>
          <a:stretch/>
        </p:blipFill>
        <p:spPr>
          <a:xfrm>
            <a:off x="4462775" y="2201188"/>
            <a:ext cx="218491" cy="217200"/>
          </a:xfrm>
          <a:prstGeom prst="rect">
            <a:avLst/>
          </a:prstGeom>
          <a:noFill/>
          <a:ln cap="flat" cmpd="sng" w="9525">
            <a:solidFill>
              <a:schemeClr val="dk1"/>
            </a:solidFill>
            <a:prstDash val="solid"/>
            <a:round/>
            <a:headEnd len="sm" w="sm" type="none"/>
            <a:tailEnd len="sm" w="sm" type="none"/>
          </a:ln>
        </p:spPr>
      </p:pic>
      <p:pic>
        <p:nvPicPr>
          <p:cNvPr id="559" name="Google Shape;559;p42" title="4157_quote_00000073.jpg"/>
          <p:cNvPicPr preferRelativeResize="0"/>
          <p:nvPr/>
        </p:nvPicPr>
        <p:blipFill rotWithShape="1">
          <a:blip r:embed="rId4">
            <a:alphaModFix/>
          </a:blip>
          <a:srcRect b="38513" l="42754" r="11587" t="28808"/>
          <a:stretch/>
        </p:blipFill>
        <p:spPr>
          <a:xfrm>
            <a:off x="4406346" y="3502525"/>
            <a:ext cx="321075" cy="3191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43"/>
          <p:cNvSpPr txBox="1"/>
          <p:nvPr/>
        </p:nvSpPr>
        <p:spPr>
          <a:xfrm>
            <a:off x="626275" y="427350"/>
            <a:ext cx="78915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Noto Sans JP"/>
                <a:ea typeface="Noto Sans JP"/>
                <a:cs typeface="Noto Sans JP"/>
                <a:sym typeface="Noto Sans JP"/>
              </a:rPr>
              <a:t>2.3　</a:t>
            </a:r>
            <a:r>
              <a:rPr b="1" lang="en" sz="1800">
                <a:latin typeface="Noto Sans JP"/>
                <a:ea typeface="Noto Sans JP"/>
                <a:cs typeface="Noto Sans JP"/>
                <a:sym typeface="Noto Sans JP"/>
              </a:rPr>
              <a:t>作業内容 (issue 4157)</a:t>
            </a:r>
            <a:endParaRPr b="1" sz="2000">
              <a:latin typeface="Noto Sans JP"/>
              <a:ea typeface="Noto Sans JP"/>
              <a:cs typeface="Noto Sans JP"/>
              <a:sym typeface="Noto Sans JP"/>
            </a:endParaRPr>
          </a:p>
        </p:txBody>
      </p:sp>
      <p:sp>
        <p:nvSpPr>
          <p:cNvPr id="565" name="Google Shape;565;p43"/>
          <p:cNvSpPr/>
          <p:nvPr/>
        </p:nvSpPr>
        <p:spPr>
          <a:xfrm>
            <a:off x="2653144" y="-3003"/>
            <a:ext cx="3816900" cy="421500"/>
          </a:xfrm>
          <a:prstGeom prst="rect">
            <a:avLst/>
          </a:prstGeom>
          <a:solidFill>
            <a:srgbClr val="FFECB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Noto Sans JP"/>
                <a:ea typeface="Noto Sans JP"/>
                <a:cs typeface="Noto Sans JP"/>
                <a:sym typeface="Noto Sans JP"/>
              </a:rPr>
              <a:t>2. 完了済み作業 </a:t>
            </a:r>
            <a:endParaRPr b="1" i="0" sz="2000" u="none" cap="none" strike="noStrike">
              <a:solidFill>
                <a:srgbClr val="000000"/>
              </a:solidFill>
              <a:latin typeface="Noto Sans JP"/>
              <a:ea typeface="Noto Sans JP"/>
              <a:cs typeface="Noto Sans JP"/>
              <a:sym typeface="Noto Sans JP"/>
            </a:endParaRPr>
          </a:p>
        </p:txBody>
      </p:sp>
      <p:sp>
        <p:nvSpPr>
          <p:cNvPr id="566" name="Google Shape;566;p43"/>
          <p:cNvSpPr txBox="1"/>
          <p:nvPr/>
        </p:nvSpPr>
        <p:spPr>
          <a:xfrm>
            <a:off x="8768388" y="4835723"/>
            <a:ext cx="2832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567" name="Google Shape;567;p43"/>
          <p:cNvSpPr txBox="1"/>
          <p:nvPr/>
        </p:nvSpPr>
        <p:spPr>
          <a:xfrm>
            <a:off x="626250" y="923775"/>
            <a:ext cx="7891500" cy="3873600"/>
          </a:xfrm>
          <a:prstGeom prst="rect">
            <a:avLst/>
          </a:prstGeom>
          <a:noFill/>
          <a:ln>
            <a:noFill/>
          </a:ln>
        </p:spPr>
        <p:txBody>
          <a:bodyPr anchorCtr="0" anchor="t" bIns="115125" lIns="115125" spcFirstLastPara="1" rIns="115125" wrap="square" tIns="115125">
            <a:noAutofit/>
          </a:bodyPr>
          <a:lstStyle/>
          <a:p>
            <a:pPr indent="-317500" lvl="0" marL="457200" rtl="0" algn="l">
              <a:lnSpc>
                <a:spcPct val="115000"/>
              </a:lnSpc>
              <a:spcBef>
                <a:spcPts val="1000"/>
              </a:spcBef>
              <a:spcAft>
                <a:spcPts val="0"/>
              </a:spcAft>
              <a:buSzPts val="1400"/>
              <a:buFont typeface="Noto Sans JP"/>
              <a:buChar char="●"/>
            </a:pPr>
            <a:r>
              <a:rPr lang="en">
                <a:latin typeface="Noto Sans JP"/>
                <a:ea typeface="Noto Sans JP"/>
                <a:cs typeface="Noto Sans JP"/>
                <a:sym typeface="Noto Sans JP"/>
              </a:rPr>
              <a:t>Hàm </a:t>
            </a:r>
            <a:r>
              <a:rPr b="1" lang="en">
                <a:latin typeface="Noto Sans JP"/>
                <a:ea typeface="Noto Sans JP"/>
                <a:cs typeface="Noto Sans JP"/>
                <a:sym typeface="Noto Sans JP"/>
              </a:rPr>
              <a:t>preprocess</a:t>
            </a:r>
            <a:r>
              <a:rPr lang="en">
                <a:latin typeface="Noto Sans JP"/>
                <a:ea typeface="Noto Sans JP"/>
                <a:cs typeface="Noto Sans JP"/>
                <a:sym typeface="Noto Sans JP"/>
              </a:rPr>
              <a:t> sau khi sửa đổi sẽ giữ </a:t>
            </a:r>
            <a:r>
              <a:rPr b="1" lang="en">
                <a:latin typeface="Noto Sans JP"/>
                <a:ea typeface="Noto Sans JP"/>
                <a:cs typeface="Noto Sans JP"/>
                <a:sym typeface="Noto Sans JP"/>
              </a:rPr>
              <a:t>chiều cao cố định(48px)</a:t>
            </a:r>
            <a:r>
              <a:rPr lang="en">
                <a:latin typeface="Noto Sans JP"/>
                <a:ea typeface="Noto Sans JP"/>
                <a:cs typeface="Noto Sans JP"/>
                <a:sym typeface="Noto Sans JP"/>
              </a:rPr>
              <a:t> và </a:t>
            </a:r>
            <a:r>
              <a:rPr b="1" lang="en">
                <a:latin typeface="Noto Sans JP"/>
                <a:ea typeface="Noto Sans JP"/>
                <a:cs typeface="Noto Sans JP"/>
                <a:sym typeface="Noto Sans JP"/>
              </a:rPr>
              <a:t>padding </a:t>
            </a:r>
            <a:r>
              <a:rPr b="1" lang="en">
                <a:latin typeface="Noto Sans JP"/>
                <a:ea typeface="Noto Sans JP"/>
                <a:cs typeface="Noto Sans JP"/>
                <a:sym typeface="Noto Sans JP"/>
              </a:rPr>
              <a:t>nền xám </a:t>
            </a:r>
            <a:r>
              <a:rPr b="1" lang="en">
                <a:latin typeface="Noto Sans JP"/>
                <a:ea typeface="Noto Sans JP"/>
                <a:cs typeface="Noto Sans JP"/>
                <a:sym typeface="Noto Sans JP"/>
              </a:rPr>
              <a:t>sang bên phải</a:t>
            </a:r>
            <a:r>
              <a:rPr lang="en">
                <a:latin typeface="Noto Sans JP"/>
                <a:ea typeface="Noto Sans JP"/>
                <a:cs typeface="Noto Sans JP"/>
                <a:sym typeface="Noto Sans JP"/>
              </a:rPr>
              <a:t> của ảnh </a:t>
            </a:r>
            <a:r>
              <a:rPr b="1" lang="en">
                <a:latin typeface="Noto Sans JP"/>
                <a:ea typeface="Noto Sans JP"/>
                <a:cs typeface="Noto Sans JP"/>
                <a:sym typeface="Noto Sans JP"/>
              </a:rPr>
              <a:t>phụ thuộc vào chiều rộng batch hiện tại</a:t>
            </a:r>
            <a:endParaRPr b="1">
              <a:latin typeface="Noto Sans JP"/>
              <a:ea typeface="Noto Sans JP"/>
              <a:cs typeface="Noto Sans JP"/>
              <a:sym typeface="Noto Sans JP"/>
            </a:endParaRPr>
          </a:p>
        </p:txBody>
      </p:sp>
      <p:sp>
        <p:nvSpPr>
          <p:cNvPr id="568" name="Google Shape;568;p43"/>
          <p:cNvSpPr txBox="1"/>
          <p:nvPr/>
        </p:nvSpPr>
        <p:spPr>
          <a:xfrm>
            <a:off x="3610100" y="4124025"/>
            <a:ext cx="1923900" cy="4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50"/>
              <a:t>Hàm preprocess </a:t>
            </a:r>
            <a:r>
              <a:rPr lang="en" sz="1050"/>
              <a:t>mới</a:t>
            </a:r>
            <a:endParaRPr sz="1050"/>
          </a:p>
        </p:txBody>
      </p:sp>
      <p:pic>
        <p:nvPicPr>
          <p:cNvPr id="569" name="Google Shape;569;p43" title="4157_long_comp_00000000.jpg"/>
          <p:cNvPicPr preferRelativeResize="0"/>
          <p:nvPr/>
        </p:nvPicPr>
        <p:blipFill>
          <a:blip r:embed="rId3">
            <a:alphaModFix/>
          </a:blip>
          <a:stretch>
            <a:fillRect/>
          </a:stretch>
        </p:blipFill>
        <p:spPr>
          <a:xfrm>
            <a:off x="1621850" y="2267408"/>
            <a:ext cx="5900361" cy="246300"/>
          </a:xfrm>
          <a:prstGeom prst="rect">
            <a:avLst/>
          </a:prstGeom>
          <a:noFill/>
          <a:ln cap="flat" cmpd="sng" w="9525">
            <a:solidFill>
              <a:srgbClr val="000000"/>
            </a:solidFill>
            <a:prstDash val="solid"/>
            <a:round/>
            <a:headEnd len="sm" w="sm" type="none"/>
            <a:tailEnd len="sm" w="sm" type="none"/>
          </a:ln>
        </p:spPr>
      </p:pic>
      <p:cxnSp>
        <p:nvCxnSpPr>
          <p:cNvPr id="570" name="Google Shape;570;p43"/>
          <p:cNvCxnSpPr/>
          <p:nvPr/>
        </p:nvCxnSpPr>
        <p:spPr>
          <a:xfrm flipH="1">
            <a:off x="4566930" y="2572758"/>
            <a:ext cx="5100" cy="802800"/>
          </a:xfrm>
          <a:prstGeom prst="straightConnector1">
            <a:avLst/>
          </a:prstGeom>
          <a:noFill/>
          <a:ln cap="flat" cmpd="sng" w="9525">
            <a:solidFill>
              <a:srgbClr val="000000"/>
            </a:solidFill>
            <a:prstDash val="solid"/>
            <a:round/>
            <a:headEnd len="med" w="med" type="none"/>
            <a:tailEnd len="med" w="med" type="triangle"/>
          </a:ln>
        </p:spPr>
      </p:cxnSp>
      <p:sp>
        <p:nvSpPr>
          <p:cNvPr id="571" name="Google Shape;571;p43"/>
          <p:cNvSpPr txBox="1"/>
          <p:nvPr/>
        </p:nvSpPr>
        <p:spPr>
          <a:xfrm>
            <a:off x="4691000" y="2672825"/>
            <a:ext cx="785400" cy="4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50"/>
              <a:t>Resize và padding </a:t>
            </a:r>
            <a:r>
              <a:rPr lang="en" sz="1050"/>
              <a:t>nền xám</a:t>
            </a:r>
            <a:endParaRPr sz="1050"/>
          </a:p>
        </p:txBody>
      </p:sp>
      <p:sp>
        <p:nvSpPr>
          <p:cNvPr id="572" name="Google Shape;572;p43"/>
          <p:cNvSpPr/>
          <p:nvPr/>
        </p:nvSpPr>
        <p:spPr>
          <a:xfrm>
            <a:off x="2077524" y="3783088"/>
            <a:ext cx="5066100" cy="201900"/>
          </a:xfrm>
          <a:prstGeom prst="rect">
            <a:avLst/>
          </a:prstGeom>
          <a:solidFill>
            <a:srgbClr val="9E9E9E"/>
          </a:solidFill>
          <a:ln cap="flat" cmpd="sng" w="6875">
            <a:solidFill>
              <a:srgbClr val="000000"/>
            </a:solidFill>
            <a:prstDash val="solid"/>
            <a:round/>
            <a:headEnd len="sm" w="sm" type="none"/>
            <a:tailEnd len="sm" w="sm" type="none"/>
          </a:ln>
        </p:spPr>
        <p:txBody>
          <a:bodyPr anchorCtr="0" anchor="ctr" bIns="66000" lIns="66000" spcFirstLastPara="1" rIns="66000" wrap="square" tIns="66000">
            <a:noAutofit/>
          </a:bodyPr>
          <a:lstStyle/>
          <a:p>
            <a:pPr indent="0" lvl="0" marL="0" rtl="0" algn="ctr">
              <a:spcBef>
                <a:spcPts val="0"/>
              </a:spcBef>
              <a:spcAft>
                <a:spcPts val="0"/>
              </a:spcAft>
              <a:buNone/>
            </a:pPr>
            <a:r>
              <a:t/>
            </a:r>
            <a:endParaRPr sz="1010"/>
          </a:p>
        </p:txBody>
      </p:sp>
      <p:pic>
        <p:nvPicPr>
          <p:cNvPr id="573" name="Google Shape;573;p43" title="4157_long_comp_00000000.jpg"/>
          <p:cNvPicPr preferRelativeResize="0"/>
          <p:nvPr/>
        </p:nvPicPr>
        <p:blipFill>
          <a:blip r:embed="rId3">
            <a:alphaModFix/>
          </a:blip>
          <a:stretch>
            <a:fillRect/>
          </a:stretch>
        </p:blipFill>
        <p:spPr>
          <a:xfrm>
            <a:off x="2077525" y="3783089"/>
            <a:ext cx="4727867" cy="197357"/>
          </a:xfrm>
          <a:prstGeom prst="rect">
            <a:avLst/>
          </a:prstGeom>
          <a:noFill/>
          <a:ln>
            <a:noFill/>
          </a:ln>
        </p:spPr>
      </p:pic>
      <p:sp>
        <p:nvSpPr>
          <p:cNvPr id="574" name="Google Shape;574;p43"/>
          <p:cNvSpPr txBox="1"/>
          <p:nvPr/>
        </p:nvSpPr>
        <p:spPr>
          <a:xfrm>
            <a:off x="7144575" y="3639513"/>
            <a:ext cx="1286100" cy="4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50">
                <a:solidFill>
                  <a:srgbClr val="FF0000"/>
                </a:solidFill>
              </a:rPr>
              <a:t>48 x batchWidth</a:t>
            </a:r>
            <a:endParaRPr sz="1050">
              <a:solidFill>
                <a:srgbClr val="FF0000"/>
              </a:solidFill>
            </a:endParaRPr>
          </a:p>
        </p:txBody>
      </p:sp>
      <p:sp>
        <p:nvSpPr>
          <p:cNvPr id="575" name="Google Shape;575;p43"/>
          <p:cNvSpPr txBox="1"/>
          <p:nvPr/>
        </p:nvSpPr>
        <p:spPr>
          <a:xfrm>
            <a:off x="5112250" y="3307538"/>
            <a:ext cx="1286100" cy="4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50">
                <a:solidFill>
                  <a:srgbClr val="FF0000"/>
                </a:solidFill>
              </a:rPr>
              <a:t>48 x batchWidth</a:t>
            </a:r>
            <a:endParaRPr sz="1050">
              <a:solidFill>
                <a:srgbClr val="FF0000"/>
              </a:solidFill>
            </a:endParaRPr>
          </a:p>
        </p:txBody>
      </p:sp>
      <p:sp>
        <p:nvSpPr>
          <p:cNvPr id="576" name="Google Shape;576;p43"/>
          <p:cNvSpPr/>
          <p:nvPr/>
        </p:nvSpPr>
        <p:spPr>
          <a:xfrm>
            <a:off x="4010950" y="3434600"/>
            <a:ext cx="1101300" cy="230400"/>
          </a:xfrm>
          <a:prstGeom prst="rect">
            <a:avLst/>
          </a:prstGeom>
          <a:solidFill>
            <a:srgbClr val="9E9E9E"/>
          </a:solidFill>
          <a:ln cap="flat" cmpd="sng" w="6875">
            <a:solidFill>
              <a:srgbClr val="000000"/>
            </a:solidFill>
            <a:prstDash val="solid"/>
            <a:round/>
            <a:headEnd len="sm" w="sm" type="none"/>
            <a:tailEnd len="sm" w="sm" type="none"/>
          </a:ln>
        </p:spPr>
        <p:txBody>
          <a:bodyPr anchorCtr="0" anchor="ctr" bIns="66000" lIns="66000" spcFirstLastPara="1" rIns="66000" wrap="square" tIns="66000">
            <a:noAutofit/>
          </a:bodyPr>
          <a:lstStyle/>
          <a:p>
            <a:pPr indent="0" lvl="0" marL="0" rtl="0" algn="ctr">
              <a:spcBef>
                <a:spcPts val="0"/>
              </a:spcBef>
              <a:spcAft>
                <a:spcPts val="0"/>
              </a:spcAft>
              <a:buNone/>
            </a:pPr>
            <a:r>
              <a:t/>
            </a:r>
            <a:endParaRPr sz="1010"/>
          </a:p>
        </p:txBody>
      </p:sp>
      <p:pic>
        <p:nvPicPr>
          <p:cNvPr id="577" name="Google Shape;577;p43" title="4157_quote_00000073.jpg"/>
          <p:cNvPicPr preferRelativeResize="0"/>
          <p:nvPr/>
        </p:nvPicPr>
        <p:blipFill rotWithShape="1">
          <a:blip r:embed="rId4">
            <a:alphaModFix/>
          </a:blip>
          <a:srcRect b="38513" l="42754" r="11587" t="28808"/>
          <a:stretch/>
        </p:blipFill>
        <p:spPr>
          <a:xfrm>
            <a:off x="4462775" y="1851900"/>
            <a:ext cx="218491" cy="217200"/>
          </a:xfrm>
          <a:prstGeom prst="rect">
            <a:avLst/>
          </a:prstGeom>
          <a:noFill/>
          <a:ln cap="flat" cmpd="sng" w="9525">
            <a:solidFill>
              <a:schemeClr val="dk1"/>
            </a:solidFill>
            <a:prstDash val="solid"/>
            <a:round/>
            <a:headEnd len="sm" w="sm" type="none"/>
            <a:tailEnd len="sm" w="sm" type="none"/>
          </a:ln>
        </p:spPr>
      </p:pic>
      <p:sp>
        <p:nvSpPr>
          <p:cNvPr id="578" name="Google Shape;578;p43"/>
          <p:cNvSpPr/>
          <p:nvPr/>
        </p:nvSpPr>
        <p:spPr>
          <a:xfrm>
            <a:off x="4018900" y="3440100"/>
            <a:ext cx="99900" cy="212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79" name="Google Shape;579;p43" title="4157_quote_00000073.jpg"/>
          <p:cNvPicPr preferRelativeResize="0"/>
          <p:nvPr/>
        </p:nvPicPr>
        <p:blipFill rotWithShape="1">
          <a:blip r:embed="rId4">
            <a:alphaModFix/>
          </a:blip>
          <a:srcRect b="38513" l="42754" r="11587" t="28808"/>
          <a:stretch/>
        </p:blipFill>
        <p:spPr>
          <a:xfrm>
            <a:off x="4018825" y="3440100"/>
            <a:ext cx="99950" cy="99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3" name="Shape 583"/>
        <p:cNvGrpSpPr/>
        <p:nvPr/>
      </p:nvGrpSpPr>
      <p:grpSpPr>
        <a:xfrm>
          <a:off x="0" y="0"/>
          <a:ext cx="0" cy="0"/>
          <a:chOff x="0" y="0"/>
          <a:chExt cx="0" cy="0"/>
        </a:xfrm>
      </p:grpSpPr>
      <p:sp>
        <p:nvSpPr>
          <p:cNvPr id="584" name="Google Shape;584;p44"/>
          <p:cNvSpPr txBox="1"/>
          <p:nvPr/>
        </p:nvSpPr>
        <p:spPr>
          <a:xfrm>
            <a:off x="626275" y="427350"/>
            <a:ext cx="78915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Noto Sans JP"/>
                <a:ea typeface="Noto Sans JP"/>
                <a:cs typeface="Noto Sans JP"/>
                <a:sym typeface="Noto Sans JP"/>
              </a:rPr>
              <a:t>2.2　</a:t>
            </a:r>
            <a:r>
              <a:rPr b="1" lang="en" sz="1800">
                <a:latin typeface="Noto Sans JP"/>
                <a:ea typeface="Noto Sans JP"/>
                <a:cs typeface="Noto Sans JP"/>
                <a:sym typeface="Noto Sans JP"/>
              </a:rPr>
              <a:t>作業内容 (issue 4157)</a:t>
            </a:r>
            <a:endParaRPr b="1" sz="2000">
              <a:latin typeface="Noto Sans JP"/>
              <a:ea typeface="Noto Sans JP"/>
              <a:cs typeface="Noto Sans JP"/>
              <a:sym typeface="Noto Sans JP"/>
            </a:endParaRPr>
          </a:p>
        </p:txBody>
      </p:sp>
      <p:sp>
        <p:nvSpPr>
          <p:cNvPr id="585" name="Google Shape;585;p44"/>
          <p:cNvSpPr/>
          <p:nvPr/>
        </p:nvSpPr>
        <p:spPr>
          <a:xfrm>
            <a:off x="2653144" y="-3003"/>
            <a:ext cx="3816900" cy="421500"/>
          </a:xfrm>
          <a:prstGeom prst="rect">
            <a:avLst/>
          </a:prstGeom>
          <a:solidFill>
            <a:srgbClr val="FFECB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Noto Sans JP"/>
                <a:ea typeface="Noto Sans JP"/>
                <a:cs typeface="Noto Sans JP"/>
                <a:sym typeface="Noto Sans JP"/>
              </a:rPr>
              <a:t>2. 完了済み作業 </a:t>
            </a:r>
            <a:endParaRPr b="1" i="0" sz="2000" u="none" cap="none" strike="noStrike">
              <a:solidFill>
                <a:srgbClr val="000000"/>
              </a:solidFill>
              <a:latin typeface="Noto Sans JP"/>
              <a:ea typeface="Noto Sans JP"/>
              <a:cs typeface="Noto Sans JP"/>
              <a:sym typeface="Noto Sans JP"/>
            </a:endParaRPr>
          </a:p>
        </p:txBody>
      </p:sp>
      <p:sp>
        <p:nvSpPr>
          <p:cNvPr id="586" name="Google Shape;586;p44"/>
          <p:cNvSpPr txBox="1"/>
          <p:nvPr/>
        </p:nvSpPr>
        <p:spPr>
          <a:xfrm>
            <a:off x="8768388" y="4835723"/>
            <a:ext cx="2832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587" name="Google Shape;587;p44"/>
          <p:cNvSpPr txBox="1"/>
          <p:nvPr/>
        </p:nvSpPr>
        <p:spPr>
          <a:xfrm>
            <a:off x="626250" y="923775"/>
            <a:ext cx="7891500" cy="3873600"/>
          </a:xfrm>
          <a:prstGeom prst="rect">
            <a:avLst/>
          </a:prstGeom>
          <a:noFill/>
          <a:ln>
            <a:noFill/>
          </a:ln>
        </p:spPr>
        <p:txBody>
          <a:bodyPr anchorCtr="0" anchor="t" bIns="115125" lIns="115125" spcFirstLastPara="1" rIns="115125" wrap="square" tIns="115125">
            <a:noAutofit/>
          </a:bodyPr>
          <a:lstStyle/>
          <a:p>
            <a:pPr indent="-317500" lvl="0" marL="457200" rtl="0" algn="l">
              <a:lnSpc>
                <a:spcPct val="115000"/>
              </a:lnSpc>
              <a:spcBef>
                <a:spcPts val="1000"/>
              </a:spcBef>
              <a:spcAft>
                <a:spcPts val="0"/>
              </a:spcAft>
              <a:buSzPts val="1400"/>
              <a:buFont typeface="Noto Sans JP"/>
              <a:buChar char="●"/>
            </a:pPr>
            <a:r>
              <a:rPr lang="en">
                <a:latin typeface="Noto Sans JP"/>
                <a:ea typeface="Noto Sans JP"/>
                <a:cs typeface="Noto Sans JP"/>
                <a:sym typeface="Noto Sans JP"/>
              </a:rPr>
              <a:t>Sau khi thử nghiệm </a:t>
            </a:r>
            <a:r>
              <a:rPr lang="en">
                <a:latin typeface="Noto Sans JP"/>
                <a:ea typeface="Noto Sans JP"/>
                <a:cs typeface="Noto Sans JP"/>
                <a:sym typeface="Noto Sans JP"/>
              </a:rPr>
              <a:t>lại </a:t>
            </a:r>
            <a:r>
              <a:rPr lang="en">
                <a:latin typeface="Noto Sans JP"/>
                <a:ea typeface="Noto Sans JP"/>
                <a:cs typeface="Noto Sans JP"/>
                <a:sym typeface="Noto Sans JP"/>
              </a:rPr>
              <a:t>với multi3_jpn thì đây là kết quả:</a:t>
            </a:r>
            <a:endParaRPr>
              <a:latin typeface="Noto Sans JP"/>
              <a:ea typeface="Noto Sans JP"/>
              <a:cs typeface="Noto Sans JP"/>
              <a:sym typeface="Noto Sans JP"/>
            </a:endParaRPr>
          </a:p>
        </p:txBody>
      </p:sp>
      <p:pic>
        <p:nvPicPr>
          <p:cNvPr id="588" name="Google Shape;588;p44" title="4157_quote_00000073.jpg"/>
          <p:cNvPicPr preferRelativeResize="0"/>
          <p:nvPr/>
        </p:nvPicPr>
        <p:blipFill>
          <a:blip r:embed="rId3">
            <a:alphaModFix/>
          </a:blip>
          <a:stretch>
            <a:fillRect/>
          </a:stretch>
        </p:blipFill>
        <p:spPr>
          <a:xfrm>
            <a:off x="152400" y="4949775"/>
            <a:ext cx="29754" cy="41325"/>
          </a:xfrm>
          <a:prstGeom prst="rect">
            <a:avLst/>
          </a:prstGeom>
          <a:noFill/>
          <a:ln>
            <a:noFill/>
          </a:ln>
        </p:spPr>
      </p:pic>
      <p:pic>
        <p:nvPicPr>
          <p:cNvPr id="589" name="Google Shape;589;p44" title="4157_quote_00000076.jpg"/>
          <p:cNvPicPr preferRelativeResize="0"/>
          <p:nvPr/>
        </p:nvPicPr>
        <p:blipFill>
          <a:blip r:embed="rId4">
            <a:alphaModFix/>
          </a:blip>
          <a:stretch>
            <a:fillRect/>
          </a:stretch>
        </p:blipFill>
        <p:spPr>
          <a:xfrm>
            <a:off x="334554" y="4949775"/>
            <a:ext cx="28101" cy="41325"/>
          </a:xfrm>
          <a:prstGeom prst="rect">
            <a:avLst/>
          </a:prstGeom>
          <a:noFill/>
          <a:ln>
            <a:noFill/>
          </a:ln>
        </p:spPr>
      </p:pic>
      <p:pic>
        <p:nvPicPr>
          <p:cNvPr id="590" name="Google Shape;590;p44" title="4157_quote_00000092.jpg"/>
          <p:cNvPicPr preferRelativeResize="0"/>
          <p:nvPr/>
        </p:nvPicPr>
        <p:blipFill>
          <a:blip r:embed="rId5">
            <a:alphaModFix/>
          </a:blip>
          <a:stretch>
            <a:fillRect/>
          </a:stretch>
        </p:blipFill>
        <p:spPr>
          <a:xfrm>
            <a:off x="515055" y="4949775"/>
            <a:ext cx="24795" cy="41325"/>
          </a:xfrm>
          <a:prstGeom prst="rect">
            <a:avLst/>
          </a:prstGeom>
          <a:noFill/>
          <a:ln>
            <a:noFill/>
          </a:ln>
        </p:spPr>
      </p:pic>
      <p:graphicFrame>
        <p:nvGraphicFramePr>
          <p:cNvPr id="591" name="Google Shape;591;p44"/>
          <p:cNvGraphicFramePr/>
          <p:nvPr/>
        </p:nvGraphicFramePr>
        <p:xfrm>
          <a:off x="1377250" y="1619250"/>
          <a:ext cx="3000000" cy="3000000"/>
        </p:xfrm>
        <a:graphic>
          <a:graphicData uri="http://schemas.openxmlformats.org/drawingml/2006/table">
            <a:tbl>
              <a:tblPr>
                <a:noFill/>
                <a:tableStyleId>{1AEF5CDB-E2E1-4765-9AEA-43F0475F2047}</a:tableStyleId>
              </a:tblPr>
              <a:tblGrid>
                <a:gridCol w="1597375"/>
                <a:gridCol w="1597375"/>
                <a:gridCol w="1597375"/>
                <a:gridCol w="1597375"/>
              </a:tblGrid>
              <a:tr h="381000">
                <a:tc>
                  <a:txBody>
                    <a:bodyPr/>
                    <a:lstStyle/>
                    <a:p>
                      <a:pPr indent="0" lvl="0" marL="0" rtl="0" algn="ctr">
                        <a:spcBef>
                          <a:spcPts val="0"/>
                        </a:spcBef>
                        <a:spcAft>
                          <a:spcPts val="0"/>
                        </a:spcAft>
                        <a:buNone/>
                      </a:pPr>
                      <a:r>
                        <a:rPr lang="en" sz="1200"/>
                        <a:t>Test case</a:t>
                      </a:r>
                      <a:endParaRPr sz="12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CB9"/>
                    </a:solidFill>
                  </a:tcPr>
                </a:tc>
                <a:tc>
                  <a:txBody>
                    <a:bodyPr/>
                    <a:lstStyle/>
                    <a:p>
                      <a:pPr indent="0" lvl="0" marL="0" rtl="0" algn="ctr">
                        <a:spcBef>
                          <a:spcPts val="0"/>
                        </a:spcBef>
                        <a:spcAft>
                          <a:spcPts val="0"/>
                        </a:spcAft>
                        <a:buNone/>
                      </a:pPr>
                      <a:r>
                        <a:rPr lang="en" sz="1200">
                          <a:latin typeface="Noto Sans JP"/>
                          <a:ea typeface="Noto Sans JP"/>
                          <a:cs typeface="Noto Sans JP"/>
                          <a:sym typeface="Noto Sans JP"/>
                        </a:rPr>
                        <a:t>Preprocess cũ</a:t>
                      </a:r>
                      <a:endParaRPr sz="1200">
                        <a:latin typeface="Noto Sans JP"/>
                        <a:ea typeface="Noto Sans JP"/>
                        <a:cs typeface="Noto Sans JP"/>
                        <a:sym typeface="Noto Sans JP"/>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CB9"/>
                    </a:solidFill>
                  </a:tcPr>
                </a:tc>
                <a:tc>
                  <a:txBody>
                    <a:bodyPr/>
                    <a:lstStyle/>
                    <a:p>
                      <a:pPr indent="0" lvl="0" marL="0" rtl="0" algn="ctr">
                        <a:spcBef>
                          <a:spcPts val="0"/>
                        </a:spcBef>
                        <a:spcAft>
                          <a:spcPts val="0"/>
                        </a:spcAft>
                        <a:buNone/>
                      </a:pPr>
                      <a:r>
                        <a:rPr lang="en" sz="1200">
                          <a:latin typeface="Noto Sans JP"/>
                          <a:ea typeface="Noto Sans JP"/>
                          <a:cs typeface="Noto Sans JP"/>
                          <a:sym typeface="Noto Sans JP"/>
                        </a:rPr>
                        <a:t>Preprocess mới</a:t>
                      </a:r>
                      <a:endParaRPr sz="1200">
                        <a:latin typeface="Noto Sans JP"/>
                        <a:ea typeface="Noto Sans JP"/>
                        <a:cs typeface="Noto Sans JP"/>
                        <a:sym typeface="Noto Sans JP"/>
                      </a:endParaRPr>
                    </a:p>
                    <a:p>
                      <a:pPr indent="0" lvl="0" marL="0" rtl="0" algn="ctr">
                        <a:spcBef>
                          <a:spcPts val="0"/>
                        </a:spcBef>
                        <a:spcAft>
                          <a:spcPts val="0"/>
                        </a:spcAft>
                        <a:buNone/>
                      </a:pPr>
                      <a:r>
                        <a:rPr lang="en" sz="1200">
                          <a:latin typeface="Noto Sans JP"/>
                          <a:ea typeface="Noto Sans JP"/>
                          <a:cs typeface="Noto Sans JP"/>
                          <a:sym typeface="Noto Sans JP"/>
                        </a:rPr>
                        <a:t>(padding trắng)</a:t>
                      </a:r>
                      <a:endParaRPr sz="1200">
                        <a:latin typeface="Noto Sans JP"/>
                        <a:ea typeface="Noto Sans JP"/>
                        <a:cs typeface="Noto Sans JP"/>
                        <a:sym typeface="Noto Sans JP"/>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CB9"/>
                    </a:solidFill>
                  </a:tcPr>
                </a:tc>
                <a:tc>
                  <a:txBody>
                    <a:bodyPr/>
                    <a:lstStyle/>
                    <a:p>
                      <a:pPr indent="0" lvl="0" marL="0" rtl="0" algn="ctr">
                        <a:spcBef>
                          <a:spcPts val="0"/>
                        </a:spcBef>
                        <a:spcAft>
                          <a:spcPts val="0"/>
                        </a:spcAft>
                        <a:buNone/>
                      </a:pPr>
                      <a:r>
                        <a:rPr lang="en" sz="1200">
                          <a:latin typeface="Noto Sans JP"/>
                          <a:ea typeface="Noto Sans JP"/>
                          <a:cs typeface="Noto Sans JP"/>
                          <a:sym typeface="Noto Sans JP"/>
                        </a:rPr>
                        <a:t>Preprocess mới</a:t>
                      </a:r>
                      <a:endParaRPr sz="1200">
                        <a:latin typeface="Noto Sans JP"/>
                        <a:ea typeface="Noto Sans JP"/>
                        <a:cs typeface="Noto Sans JP"/>
                        <a:sym typeface="Noto Sans JP"/>
                      </a:endParaRPr>
                    </a:p>
                    <a:p>
                      <a:pPr indent="0" lvl="0" marL="0" rtl="0" algn="ctr">
                        <a:spcBef>
                          <a:spcPts val="0"/>
                        </a:spcBef>
                        <a:spcAft>
                          <a:spcPts val="0"/>
                        </a:spcAft>
                        <a:buNone/>
                      </a:pPr>
                      <a:r>
                        <a:rPr lang="en" sz="1200">
                          <a:latin typeface="Noto Sans JP"/>
                          <a:ea typeface="Noto Sans JP"/>
                          <a:cs typeface="Noto Sans JP"/>
                          <a:sym typeface="Noto Sans JP"/>
                        </a:rPr>
                        <a:t>(padding xám)</a:t>
                      </a:r>
                      <a:endParaRPr sz="1200">
                        <a:latin typeface="Noto Sans JP"/>
                        <a:ea typeface="Noto Sans JP"/>
                        <a:cs typeface="Noto Sans JP"/>
                        <a:sym typeface="Noto Sans JP"/>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CB9"/>
                    </a:solidFill>
                  </a:tcPr>
                </a:tc>
              </a:tr>
              <a:tr h="381000">
                <a:tc>
                  <a:txBody>
                    <a:bodyPr/>
                    <a:lstStyle/>
                    <a:p>
                      <a:pPr indent="0" lvl="0" marL="0" rtl="0" algn="ctr">
                        <a:lnSpc>
                          <a:spcPct val="115000"/>
                        </a:lnSpc>
                        <a:spcBef>
                          <a:spcPts val="1000"/>
                        </a:spcBef>
                        <a:spcAft>
                          <a:spcPts val="0"/>
                        </a:spcAft>
                        <a:buNone/>
                      </a:pPr>
                      <a:r>
                        <a:rPr lang="en" sz="1200">
                          <a:latin typeface="Noto Sans JP"/>
                          <a:ea typeface="Noto Sans JP"/>
                          <a:cs typeface="Noto Sans JP"/>
                          <a:sym typeface="Noto Sans JP"/>
                        </a:rPr>
                        <a:t>Component có nhiều ký tự</a:t>
                      </a:r>
                      <a:br>
                        <a:rPr lang="en" sz="1200">
                          <a:latin typeface="Noto Sans JP"/>
                          <a:ea typeface="Noto Sans JP"/>
                          <a:cs typeface="Noto Sans JP"/>
                          <a:sym typeface="Noto Sans JP"/>
                        </a:rPr>
                      </a:br>
                      <a:r>
                        <a:rPr lang="en" sz="1200">
                          <a:latin typeface="Noto Sans JP"/>
                          <a:ea typeface="Noto Sans JP"/>
                          <a:cs typeface="Noto Sans JP"/>
                          <a:sym typeface="Noto Sans JP"/>
                        </a:rPr>
                        <a:t>(khoảng 70 ký tự)</a:t>
                      </a:r>
                      <a:endParaRPr sz="12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t>0/100</a:t>
                      </a:r>
                      <a:endParaRPr sz="12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t>92/100</a:t>
                      </a:r>
                      <a:endParaRPr sz="12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200"/>
                        <a:t>92/100</a:t>
                      </a:r>
                      <a:endParaRPr b="1" sz="12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ctr">
                        <a:lnSpc>
                          <a:spcPct val="115000"/>
                        </a:lnSpc>
                        <a:spcBef>
                          <a:spcPts val="1000"/>
                        </a:spcBef>
                        <a:spcAft>
                          <a:spcPts val="0"/>
                        </a:spcAft>
                        <a:buNone/>
                      </a:pPr>
                      <a:r>
                        <a:rPr lang="en" sz="1200">
                          <a:latin typeface="Noto Sans JP"/>
                          <a:ea typeface="Noto Sans JP"/>
                          <a:cs typeface="Noto Sans JP"/>
                          <a:sym typeface="Noto Sans JP"/>
                        </a:rPr>
                        <a:t>Dấu「〃」</a:t>
                      </a:r>
                      <a:endParaRPr sz="12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t>19/100</a:t>
                      </a:r>
                      <a:endParaRPr sz="12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t>36/100</a:t>
                      </a:r>
                      <a:endParaRPr sz="12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200"/>
                        <a:t>94</a:t>
                      </a:r>
                      <a:r>
                        <a:rPr b="1" lang="en" sz="1200"/>
                        <a:t>/100</a:t>
                      </a:r>
                      <a:endParaRPr b="1" sz="12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ctr">
                        <a:lnSpc>
                          <a:spcPct val="115000"/>
                        </a:lnSpc>
                        <a:spcBef>
                          <a:spcPts val="1000"/>
                        </a:spcBef>
                        <a:spcAft>
                          <a:spcPts val="0"/>
                        </a:spcAft>
                        <a:buNone/>
                      </a:pPr>
                      <a:r>
                        <a:rPr lang="en" sz="1200">
                          <a:latin typeface="Noto Sans JP"/>
                          <a:ea typeface="Noto Sans JP"/>
                          <a:cs typeface="Noto Sans JP"/>
                          <a:sym typeface="Noto Sans JP"/>
                        </a:rPr>
                        <a:t>Ký tự「川」</a:t>
                      </a:r>
                      <a:endParaRPr sz="12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t>86/100</a:t>
                      </a:r>
                      <a:endParaRPr sz="12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t>58/100</a:t>
                      </a:r>
                      <a:endParaRPr sz="12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200"/>
                        <a:t>100/100</a:t>
                      </a:r>
                      <a:endParaRPr b="1" sz="12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ctr">
                        <a:lnSpc>
                          <a:spcPct val="115000"/>
                        </a:lnSpc>
                        <a:spcBef>
                          <a:spcPts val="1000"/>
                        </a:spcBef>
                        <a:spcAft>
                          <a:spcPts val="0"/>
                        </a:spcAft>
                        <a:buNone/>
                      </a:pPr>
                      <a:r>
                        <a:rPr lang="en" sz="1200">
                          <a:latin typeface="Noto Sans JP"/>
                          <a:ea typeface="Noto Sans JP"/>
                          <a:cs typeface="Noto Sans JP"/>
                          <a:sym typeface="Noto Sans JP"/>
                        </a:rPr>
                        <a:t>Văn bản có số</a:t>
                      </a:r>
                      <a:endParaRPr sz="12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t>95/200</a:t>
                      </a:r>
                      <a:endParaRPr sz="12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t>189/200</a:t>
                      </a:r>
                      <a:endParaRPr sz="12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200"/>
                        <a:t>189/200</a:t>
                      </a:r>
                      <a:endParaRPr b="1" sz="12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45"/>
          <p:cNvSpPr txBox="1"/>
          <p:nvPr/>
        </p:nvSpPr>
        <p:spPr>
          <a:xfrm>
            <a:off x="626275" y="427350"/>
            <a:ext cx="78915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Noto Sans JP"/>
                <a:ea typeface="Noto Sans JP"/>
                <a:cs typeface="Noto Sans JP"/>
                <a:sym typeface="Noto Sans JP"/>
              </a:rPr>
              <a:t>2.2　</a:t>
            </a:r>
            <a:r>
              <a:rPr b="1" lang="en" sz="1800">
                <a:latin typeface="Noto Sans JP"/>
                <a:ea typeface="Noto Sans JP"/>
                <a:cs typeface="Noto Sans JP"/>
                <a:sym typeface="Noto Sans JP"/>
              </a:rPr>
              <a:t>作業内容 (issue 4157)</a:t>
            </a:r>
            <a:endParaRPr b="1" sz="2000">
              <a:latin typeface="Noto Sans JP"/>
              <a:ea typeface="Noto Sans JP"/>
              <a:cs typeface="Noto Sans JP"/>
              <a:sym typeface="Noto Sans JP"/>
            </a:endParaRPr>
          </a:p>
        </p:txBody>
      </p:sp>
      <p:sp>
        <p:nvSpPr>
          <p:cNvPr id="597" name="Google Shape;597;p45"/>
          <p:cNvSpPr/>
          <p:nvPr/>
        </p:nvSpPr>
        <p:spPr>
          <a:xfrm>
            <a:off x="2653144" y="-3003"/>
            <a:ext cx="3816900" cy="421500"/>
          </a:xfrm>
          <a:prstGeom prst="rect">
            <a:avLst/>
          </a:prstGeom>
          <a:solidFill>
            <a:srgbClr val="FFECB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Noto Sans JP"/>
                <a:ea typeface="Noto Sans JP"/>
                <a:cs typeface="Noto Sans JP"/>
                <a:sym typeface="Noto Sans JP"/>
              </a:rPr>
              <a:t>2. 完了済み作業 </a:t>
            </a:r>
            <a:endParaRPr b="1" i="0" sz="2000" u="none" cap="none" strike="noStrike">
              <a:solidFill>
                <a:srgbClr val="000000"/>
              </a:solidFill>
              <a:latin typeface="Noto Sans JP"/>
              <a:ea typeface="Noto Sans JP"/>
              <a:cs typeface="Noto Sans JP"/>
              <a:sym typeface="Noto Sans JP"/>
            </a:endParaRPr>
          </a:p>
        </p:txBody>
      </p:sp>
      <p:sp>
        <p:nvSpPr>
          <p:cNvPr id="598" name="Google Shape;598;p45"/>
          <p:cNvSpPr txBox="1"/>
          <p:nvPr/>
        </p:nvSpPr>
        <p:spPr>
          <a:xfrm>
            <a:off x="8768388" y="4835723"/>
            <a:ext cx="2832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599" name="Google Shape;599;p45"/>
          <p:cNvSpPr txBox="1"/>
          <p:nvPr/>
        </p:nvSpPr>
        <p:spPr>
          <a:xfrm>
            <a:off x="626250" y="923775"/>
            <a:ext cx="7891500" cy="3873600"/>
          </a:xfrm>
          <a:prstGeom prst="rect">
            <a:avLst/>
          </a:prstGeom>
          <a:noFill/>
          <a:ln>
            <a:noFill/>
          </a:ln>
        </p:spPr>
        <p:txBody>
          <a:bodyPr anchorCtr="0" anchor="t" bIns="115125" lIns="115125" spcFirstLastPara="1" rIns="115125" wrap="square" tIns="115125">
            <a:noAutofit/>
          </a:bodyPr>
          <a:lstStyle/>
          <a:p>
            <a:pPr indent="-317500" lvl="0" marL="457200" rtl="0" algn="l">
              <a:lnSpc>
                <a:spcPct val="115000"/>
              </a:lnSpc>
              <a:spcBef>
                <a:spcPts val="1000"/>
              </a:spcBef>
              <a:spcAft>
                <a:spcPts val="0"/>
              </a:spcAft>
              <a:buSzPts val="1400"/>
              <a:buFont typeface="Noto Sans JP"/>
              <a:buChar char="●"/>
            </a:pPr>
            <a:r>
              <a:rPr lang="en">
                <a:latin typeface="Noto Sans JP"/>
                <a:ea typeface="Noto Sans JP"/>
                <a:cs typeface="Noto Sans JP"/>
                <a:sym typeface="Noto Sans JP"/>
              </a:rPr>
              <a:t>Sau khi thử nghiệm lại với multi3_jpn thì đây là kết quả:</a:t>
            </a:r>
            <a:endParaRPr>
              <a:latin typeface="Noto Sans JP"/>
              <a:ea typeface="Noto Sans JP"/>
              <a:cs typeface="Noto Sans JP"/>
              <a:sym typeface="Noto Sans JP"/>
            </a:endParaRPr>
          </a:p>
        </p:txBody>
      </p:sp>
      <p:pic>
        <p:nvPicPr>
          <p:cNvPr id="600" name="Google Shape;600;p45" title="4157_quote_00000073.jpg"/>
          <p:cNvPicPr preferRelativeResize="0"/>
          <p:nvPr/>
        </p:nvPicPr>
        <p:blipFill>
          <a:blip r:embed="rId3">
            <a:alphaModFix/>
          </a:blip>
          <a:stretch>
            <a:fillRect/>
          </a:stretch>
        </p:blipFill>
        <p:spPr>
          <a:xfrm>
            <a:off x="152400" y="4949775"/>
            <a:ext cx="29754" cy="41325"/>
          </a:xfrm>
          <a:prstGeom prst="rect">
            <a:avLst/>
          </a:prstGeom>
          <a:noFill/>
          <a:ln>
            <a:noFill/>
          </a:ln>
        </p:spPr>
      </p:pic>
      <p:pic>
        <p:nvPicPr>
          <p:cNvPr id="601" name="Google Shape;601;p45" title="4157_quote_00000076.jpg"/>
          <p:cNvPicPr preferRelativeResize="0"/>
          <p:nvPr/>
        </p:nvPicPr>
        <p:blipFill>
          <a:blip r:embed="rId4">
            <a:alphaModFix/>
          </a:blip>
          <a:stretch>
            <a:fillRect/>
          </a:stretch>
        </p:blipFill>
        <p:spPr>
          <a:xfrm>
            <a:off x="334554" y="4949775"/>
            <a:ext cx="28101" cy="41325"/>
          </a:xfrm>
          <a:prstGeom prst="rect">
            <a:avLst/>
          </a:prstGeom>
          <a:noFill/>
          <a:ln>
            <a:noFill/>
          </a:ln>
        </p:spPr>
      </p:pic>
      <p:pic>
        <p:nvPicPr>
          <p:cNvPr id="602" name="Google Shape;602;p45" title="4157_quote_00000092.jpg"/>
          <p:cNvPicPr preferRelativeResize="0"/>
          <p:nvPr/>
        </p:nvPicPr>
        <p:blipFill>
          <a:blip r:embed="rId5">
            <a:alphaModFix/>
          </a:blip>
          <a:stretch>
            <a:fillRect/>
          </a:stretch>
        </p:blipFill>
        <p:spPr>
          <a:xfrm>
            <a:off x="515055" y="4949775"/>
            <a:ext cx="24795" cy="41325"/>
          </a:xfrm>
          <a:prstGeom prst="rect">
            <a:avLst/>
          </a:prstGeom>
          <a:noFill/>
          <a:ln>
            <a:noFill/>
          </a:ln>
        </p:spPr>
      </p:pic>
      <p:pic>
        <p:nvPicPr>
          <p:cNvPr id="603" name="Google Shape;603;p45" title="contain_〃_1.png_segment.jpg"/>
          <p:cNvPicPr preferRelativeResize="0"/>
          <p:nvPr/>
        </p:nvPicPr>
        <p:blipFill rotWithShape="1">
          <a:blip r:embed="rId6">
            <a:alphaModFix/>
          </a:blip>
          <a:srcRect b="5982" l="0" r="0" t="86782"/>
          <a:stretch/>
        </p:blipFill>
        <p:spPr>
          <a:xfrm>
            <a:off x="1935076" y="3556874"/>
            <a:ext cx="5273848" cy="540078"/>
          </a:xfrm>
          <a:prstGeom prst="rect">
            <a:avLst/>
          </a:prstGeom>
          <a:noFill/>
          <a:ln cap="flat" cmpd="sng" w="9525">
            <a:solidFill>
              <a:srgbClr val="000000"/>
            </a:solidFill>
            <a:prstDash val="solid"/>
            <a:round/>
            <a:headEnd len="sm" w="sm" type="none"/>
            <a:tailEnd len="sm" w="sm" type="none"/>
          </a:ln>
        </p:spPr>
      </p:pic>
      <p:pic>
        <p:nvPicPr>
          <p:cNvPr id="604" name="Google Shape;604;p45" title="long_component.png_segment.jpg"/>
          <p:cNvPicPr preferRelativeResize="0"/>
          <p:nvPr/>
        </p:nvPicPr>
        <p:blipFill rotWithShape="1">
          <a:blip r:embed="rId7">
            <a:alphaModFix/>
          </a:blip>
          <a:srcRect b="86416" l="0" r="0" t="8875"/>
          <a:stretch/>
        </p:blipFill>
        <p:spPr>
          <a:xfrm>
            <a:off x="1935076" y="1485900"/>
            <a:ext cx="5273848" cy="351432"/>
          </a:xfrm>
          <a:prstGeom prst="rect">
            <a:avLst/>
          </a:prstGeom>
          <a:noFill/>
          <a:ln cap="flat" cmpd="sng" w="9525">
            <a:solidFill>
              <a:srgbClr val="000000"/>
            </a:solidFill>
            <a:prstDash val="solid"/>
            <a:round/>
            <a:headEnd len="sm" w="sm" type="none"/>
            <a:tailEnd len="sm" w="sm" type="none"/>
          </a:ln>
        </p:spPr>
      </p:pic>
      <p:pic>
        <p:nvPicPr>
          <p:cNvPr id="605" name="Google Shape;605;p45" title="long_component.png_segment.jpg"/>
          <p:cNvPicPr preferRelativeResize="0"/>
          <p:nvPr/>
        </p:nvPicPr>
        <p:blipFill rotWithShape="1">
          <a:blip r:embed="rId7">
            <a:alphaModFix/>
          </a:blip>
          <a:srcRect b="66237" l="0" r="0" t="29054"/>
          <a:stretch/>
        </p:blipFill>
        <p:spPr>
          <a:xfrm>
            <a:off x="1935076" y="1956463"/>
            <a:ext cx="5273848" cy="351432"/>
          </a:xfrm>
          <a:prstGeom prst="rect">
            <a:avLst/>
          </a:prstGeom>
          <a:noFill/>
          <a:ln cap="flat" cmpd="sng" w="9525">
            <a:solidFill>
              <a:srgbClr val="000000"/>
            </a:solidFill>
            <a:prstDash val="solid"/>
            <a:round/>
            <a:headEnd len="sm" w="sm" type="none"/>
            <a:tailEnd len="sm" w="sm" type="none"/>
          </a:ln>
        </p:spPr>
      </p:pic>
      <p:pic>
        <p:nvPicPr>
          <p:cNvPr id="606" name="Google Shape;606;p45" title="long_component.png_segment.jpg"/>
          <p:cNvPicPr preferRelativeResize="0"/>
          <p:nvPr/>
        </p:nvPicPr>
        <p:blipFill rotWithShape="1">
          <a:blip r:embed="rId7">
            <a:alphaModFix/>
          </a:blip>
          <a:srcRect b="53500" l="0" r="0" t="41790"/>
          <a:stretch/>
        </p:blipFill>
        <p:spPr>
          <a:xfrm>
            <a:off x="1935076" y="2427051"/>
            <a:ext cx="5273848" cy="351432"/>
          </a:xfrm>
          <a:prstGeom prst="rect">
            <a:avLst/>
          </a:prstGeom>
          <a:noFill/>
          <a:ln cap="flat" cmpd="sng" w="9525">
            <a:solidFill>
              <a:srgbClr val="000000"/>
            </a:solidFill>
            <a:prstDash val="solid"/>
            <a:round/>
            <a:headEnd len="sm" w="sm" type="none"/>
            <a:tailEnd len="sm" w="sm" type="none"/>
          </a:ln>
        </p:spPr>
      </p:pic>
      <p:pic>
        <p:nvPicPr>
          <p:cNvPr id="607" name="Google Shape;607;p45" title="long_component.png_segment.jpg"/>
          <p:cNvPicPr preferRelativeResize="0"/>
          <p:nvPr/>
        </p:nvPicPr>
        <p:blipFill rotWithShape="1">
          <a:blip r:embed="rId7">
            <a:alphaModFix/>
          </a:blip>
          <a:srcRect b="28168" l="0" r="0" t="64595"/>
          <a:stretch/>
        </p:blipFill>
        <p:spPr>
          <a:xfrm>
            <a:off x="1935076" y="2897637"/>
            <a:ext cx="5273848" cy="540078"/>
          </a:xfrm>
          <a:prstGeom prst="rect">
            <a:avLst/>
          </a:prstGeom>
          <a:noFill/>
          <a:ln cap="flat" cmpd="sng" w="9525">
            <a:solidFill>
              <a:srgbClr val="000000"/>
            </a:solidFill>
            <a:prstDash val="solid"/>
            <a:round/>
            <a:headEnd len="sm" w="sm" type="none"/>
            <a:tailEnd len="sm" w="sm" type="none"/>
          </a:ln>
        </p:spPr>
      </p:pic>
      <p:sp>
        <p:nvSpPr>
          <p:cNvPr id="608" name="Google Shape;608;p45"/>
          <p:cNvSpPr txBox="1"/>
          <p:nvPr/>
        </p:nvSpPr>
        <p:spPr>
          <a:xfrm>
            <a:off x="2853300" y="4243425"/>
            <a:ext cx="3437400" cy="365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 sz="1000">
                <a:latin typeface="Noto Sans JP"/>
                <a:ea typeface="Noto Sans JP"/>
                <a:cs typeface="Noto Sans JP"/>
                <a:sym typeface="Noto Sans JP"/>
              </a:rPr>
              <a:t>Nhận diện được các components nhiều ký tự</a:t>
            </a:r>
            <a:endParaRPr sz="1000">
              <a:latin typeface="Noto Sans JP"/>
              <a:ea typeface="Noto Sans JP"/>
              <a:cs typeface="Noto Sans JP"/>
              <a:sym typeface="Noto Sans JP"/>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46"/>
          <p:cNvSpPr txBox="1"/>
          <p:nvPr/>
        </p:nvSpPr>
        <p:spPr>
          <a:xfrm>
            <a:off x="626275" y="427350"/>
            <a:ext cx="78915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Noto Sans JP"/>
                <a:ea typeface="Noto Sans JP"/>
                <a:cs typeface="Noto Sans JP"/>
                <a:sym typeface="Noto Sans JP"/>
              </a:rPr>
              <a:t>2.2　</a:t>
            </a:r>
            <a:r>
              <a:rPr b="1" lang="en" sz="1800">
                <a:latin typeface="Noto Sans JP"/>
                <a:ea typeface="Noto Sans JP"/>
                <a:cs typeface="Noto Sans JP"/>
                <a:sym typeface="Noto Sans JP"/>
              </a:rPr>
              <a:t>作業内容 (issue 4157)</a:t>
            </a:r>
            <a:endParaRPr b="1" sz="2000">
              <a:latin typeface="Noto Sans JP"/>
              <a:ea typeface="Noto Sans JP"/>
              <a:cs typeface="Noto Sans JP"/>
              <a:sym typeface="Noto Sans JP"/>
            </a:endParaRPr>
          </a:p>
        </p:txBody>
      </p:sp>
      <p:sp>
        <p:nvSpPr>
          <p:cNvPr id="614" name="Google Shape;614;p46"/>
          <p:cNvSpPr/>
          <p:nvPr/>
        </p:nvSpPr>
        <p:spPr>
          <a:xfrm>
            <a:off x="2653144" y="-3003"/>
            <a:ext cx="3816900" cy="421500"/>
          </a:xfrm>
          <a:prstGeom prst="rect">
            <a:avLst/>
          </a:prstGeom>
          <a:solidFill>
            <a:srgbClr val="FFECB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Noto Sans JP"/>
                <a:ea typeface="Noto Sans JP"/>
                <a:cs typeface="Noto Sans JP"/>
                <a:sym typeface="Noto Sans JP"/>
              </a:rPr>
              <a:t>2. 完了済み作業 </a:t>
            </a:r>
            <a:endParaRPr b="1" i="0" sz="2000" u="none" cap="none" strike="noStrike">
              <a:solidFill>
                <a:srgbClr val="000000"/>
              </a:solidFill>
              <a:latin typeface="Noto Sans JP"/>
              <a:ea typeface="Noto Sans JP"/>
              <a:cs typeface="Noto Sans JP"/>
              <a:sym typeface="Noto Sans JP"/>
            </a:endParaRPr>
          </a:p>
        </p:txBody>
      </p:sp>
      <p:sp>
        <p:nvSpPr>
          <p:cNvPr id="615" name="Google Shape;615;p46"/>
          <p:cNvSpPr txBox="1"/>
          <p:nvPr/>
        </p:nvSpPr>
        <p:spPr>
          <a:xfrm>
            <a:off x="8768388" y="4835723"/>
            <a:ext cx="2832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616" name="Google Shape;616;p46"/>
          <p:cNvSpPr txBox="1"/>
          <p:nvPr/>
        </p:nvSpPr>
        <p:spPr>
          <a:xfrm>
            <a:off x="626250" y="923775"/>
            <a:ext cx="7891500" cy="3873600"/>
          </a:xfrm>
          <a:prstGeom prst="rect">
            <a:avLst/>
          </a:prstGeom>
          <a:noFill/>
          <a:ln>
            <a:noFill/>
          </a:ln>
        </p:spPr>
        <p:txBody>
          <a:bodyPr anchorCtr="0" anchor="t" bIns="115125" lIns="115125" spcFirstLastPara="1" rIns="115125" wrap="square" tIns="115125">
            <a:noAutofit/>
          </a:bodyPr>
          <a:lstStyle/>
          <a:p>
            <a:pPr indent="-317500" lvl="0" marL="457200" rtl="0" algn="l">
              <a:lnSpc>
                <a:spcPct val="115000"/>
              </a:lnSpc>
              <a:spcBef>
                <a:spcPts val="1000"/>
              </a:spcBef>
              <a:spcAft>
                <a:spcPts val="0"/>
              </a:spcAft>
              <a:buSzPts val="1400"/>
              <a:buFont typeface="Noto Sans JP"/>
              <a:buChar char="●"/>
            </a:pPr>
            <a:r>
              <a:rPr lang="en">
                <a:latin typeface="Noto Sans JP"/>
                <a:ea typeface="Noto Sans JP"/>
                <a:cs typeface="Noto Sans JP"/>
                <a:sym typeface="Noto Sans JP"/>
              </a:rPr>
              <a:t>Sau khi thử nghiệm lại với multi3_jpn thì đây là kết quả:</a:t>
            </a:r>
            <a:endParaRPr>
              <a:latin typeface="Noto Sans JP"/>
              <a:ea typeface="Noto Sans JP"/>
              <a:cs typeface="Noto Sans JP"/>
              <a:sym typeface="Noto Sans JP"/>
            </a:endParaRPr>
          </a:p>
        </p:txBody>
      </p:sp>
      <p:pic>
        <p:nvPicPr>
          <p:cNvPr id="617" name="Google Shape;617;p46" title="4157_quote_00000073.jpg"/>
          <p:cNvPicPr preferRelativeResize="0"/>
          <p:nvPr/>
        </p:nvPicPr>
        <p:blipFill>
          <a:blip r:embed="rId3">
            <a:alphaModFix/>
          </a:blip>
          <a:stretch>
            <a:fillRect/>
          </a:stretch>
        </p:blipFill>
        <p:spPr>
          <a:xfrm>
            <a:off x="152400" y="4949775"/>
            <a:ext cx="29754" cy="41325"/>
          </a:xfrm>
          <a:prstGeom prst="rect">
            <a:avLst/>
          </a:prstGeom>
          <a:noFill/>
          <a:ln>
            <a:noFill/>
          </a:ln>
        </p:spPr>
      </p:pic>
      <p:pic>
        <p:nvPicPr>
          <p:cNvPr id="618" name="Google Shape;618;p46" title="4157_quote_00000076.jpg"/>
          <p:cNvPicPr preferRelativeResize="0"/>
          <p:nvPr/>
        </p:nvPicPr>
        <p:blipFill>
          <a:blip r:embed="rId4">
            <a:alphaModFix/>
          </a:blip>
          <a:stretch>
            <a:fillRect/>
          </a:stretch>
        </p:blipFill>
        <p:spPr>
          <a:xfrm>
            <a:off x="334554" y="4949775"/>
            <a:ext cx="28101" cy="41325"/>
          </a:xfrm>
          <a:prstGeom prst="rect">
            <a:avLst/>
          </a:prstGeom>
          <a:noFill/>
          <a:ln>
            <a:noFill/>
          </a:ln>
        </p:spPr>
      </p:pic>
      <p:pic>
        <p:nvPicPr>
          <p:cNvPr id="619" name="Google Shape;619;p46" title="4157_quote_00000092.jpg"/>
          <p:cNvPicPr preferRelativeResize="0"/>
          <p:nvPr/>
        </p:nvPicPr>
        <p:blipFill>
          <a:blip r:embed="rId5">
            <a:alphaModFix/>
          </a:blip>
          <a:stretch>
            <a:fillRect/>
          </a:stretch>
        </p:blipFill>
        <p:spPr>
          <a:xfrm>
            <a:off x="515055" y="4949775"/>
            <a:ext cx="24795" cy="41325"/>
          </a:xfrm>
          <a:prstGeom prst="rect">
            <a:avLst/>
          </a:prstGeom>
          <a:noFill/>
          <a:ln>
            <a:noFill/>
          </a:ln>
        </p:spPr>
      </p:pic>
      <p:pic>
        <p:nvPicPr>
          <p:cNvPr id="620" name="Google Shape;620;p46" title="contain_〃_2.png_segment.jpg"/>
          <p:cNvPicPr preferRelativeResize="0"/>
          <p:nvPr/>
        </p:nvPicPr>
        <p:blipFill rotWithShape="1">
          <a:blip r:embed="rId6">
            <a:alphaModFix/>
          </a:blip>
          <a:srcRect b="52267" l="50436" r="44643" t="39555"/>
          <a:stretch/>
        </p:blipFill>
        <p:spPr>
          <a:xfrm>
            <a:off x="3364841" y="1522687"/>
            <a:ext cx="1037322" cy="2437996"/>
          </a:xfrm>
          <a:prstGeom prst="rect">
            <a:avLst/>
          </a:prstGeom>
          <a:noFill/>
          <a:ln cap="flat" cmpd="sng" w="9525">
            <a:solidFill>
              <a:srgbClr val="000000"/>
            </a:solidFill>
            <a:prstDash val="solid"/>
            <a:round/>
            <a:headEnd len="sm" w="sm" type="none"/>
            <a:tailEnd len="sm" w="sm" type="none"/>
          </a:ln>
        </p:spPr>
      </p:pic>
      <p:pic>
        <p:nvPicPr>
          <p:cNvPr id="621" name="Google Shape;621;p46" title="contain_〃_2.png_segment.jpg"/>
          <p:cNvPicPr preferRelativeResize="0"/>
          <p:nvPr/>
        </p:nvPicPr>
        <p:blipFill rotWithShape="1">
          <a:blip r:embed="rId6">
            <a:alphaModFix/>
          </a:blip>
          <a:srcRect b="34375" l="50436" r="44643" t="57166"/>
          <a:stretch/>
        </p:blipFill>
        <p:spPr>
          <a:xfrm>
            <a:off x="4721050" y="1480723"/>
            <a:ext cx="1037322" cy="2521912"/>
          </a:xfrm>
          <a:prstGeom prst="rect">
            <a:avLst/>
          </a:prstGeom>
          <a:noFill/>
          <a:ln cap="flat" cmpd="sng" w="9525">
            <a:solidFill>
              <a:srgbClr val="000000"/>
            </a:solidFill>
            <a:prstDash val="solid"/>
            <a:round/>
            <a:headEnd len="sm" w="sm" type="none"/>
            <a:tailEnd len="sm" w="sm" type="none"/>
          </a:ln>
        </p:spPr>
      </p:pic>
      <p:sp>
        <p:nvSpPr>
          <p:cNvPr id="622" name="Google Shape;622;p46"/>
          <p:cNvSpPr txBox="1"/>
          <p:nvPr/>
        </p:nvSpPr>
        <p:spPr>
          <a:xfrm>
            <a:off x="2853300" y="4243425"/>
            <a:ext cx="3437400" cy="365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 sz="1000">
                <a:latin typeface="Noto Sans JP"/>
                <a:ea typeface="Noto Sans JP"/>
                <a:cs typeface="Noto Sans JP"/>
                <a:sym typeface="Noto Sans JP"/>
              </a:rPr>
              <a:t>Nhận diện </a:t>
            </a:r>
            <a:r>
              <a:rPr lang="en" sz="1000">
                <a:latin typeface="Noto Sans JP"/>
                <a:ea typeface="Noto Sans JP"/>
                <a:cs typeface="Noto Sans JP"/>
                <a:sym typeface="Noto Sans JP"/>
              </a:rPr>
              <a:t>đúng case</a:t>
            </a:r>
            <a:r>
              <a:rPr lang="en" sz="1000">
                <a:latin typeface="Noto Sans JP"/>
                <a:ea typeface="Noto Sans JP"/>
                <a:cs typeface="Noto Sans JP"/>
                <a:sym typeface="Noto Sans JP"/>
              </a:rPr>
              <a:t> </a:t>
            </a:r>
            <a:r>
              <a:rPr lang="en" sz="1000">
                <a:latin typeface="Noto Sans JP"/>
                <a:ea typeface="Noto Sans JP"/>
                <a:cs typeface="Noto Sans JP"/>
                <a:sym typeface="Noto Sans JP"/>
              </a:rPr>
              <a:t>「〃」</a:t>
            </a:r>
            <a:r>
              <a:rPr lang="en" sz="1000">
                <a:latin typeface="Noto Sans JP"/>
                <a:ea typeface="Noto Sans JP"/>
                <a:cs typeface="Noto Sans JP"/>
                <a:sym typeface="Noto Sans JP"/>
              </a:rPr>
              <a:t> </a:t>
            </a:r>
            <a:endParaRPr sz="1000">
              <a:latin typeface="Noto Sans JP"/>
              <a:ea typeface="Noto Sans JP"/>
              <a:cs typeface="Noto Sans JP"/>
              <a:sym typeface="Noto Sans JP"/>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47"/>
          <p:cNvSpPr txBox="1"/>
          <p:nvPr/>
        </p:nvSpPr>
        <p:spPr>
          <a:xfrm>
            <a:off x="626275" y="427350"/>
            <a:ext cx="78915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Noto Sans JP"/>
                <a:ea typeface="Noto Sans JP"/>
                <a:cs typeface="Noto Sans JP"/>
                <a:sym typeface="Noto Sans JP"/>
              </a:rPr>
              <a:t>2.2　</a:t>
            </a:r>
            <a:r>
              <a:rPr b="1" lang="en" sz="1800">
                <a:latin typeface="Noto Sans JP"/>
                <a:ea typeface="Noto Sans JP"/>
                <a:cs typeface="Noto Sans JP"/>
                <a:sym typeface="Noto Sans JP"/>
              </a:rPr>
              <a:t>作業内容 (issue 4157)</a:t>
            </a:r>
            <a:endParaRPr b="1" sz="2000">
              <a:latin typeface="Noto Sans JP"/>
              <a:ea typeface="Noto Sans JP"/>
              <a:cs typeface="Noto Sans JP"/>
              <a:sym typeface="Noto Sans JP"/>
            </a:endParaRPr>
          </a:p>
        </p:txBody>
      </p:sp>
      <p:sp>
        <p:nvSpPr>
          <p:cNvPr id="628" name="Google Shape;628;p47"/>
          <p:cNvSpPr/>
          <p:nvPr/>
        </p:nvSpPr>
        <p:spPr>
          <a:xfrm>
            <a:off x="2653144" y="-3003"/>
            <a:ext cx="3816900" cy="421500"/>
          </a:xfrm>
          <a:prstGeom prst="rect">
            <a:avLst/>
          </a:prstGeom>
          <a:solidFill>
            <a:srgbClr val="FFECB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Noto Sans JP"/>
                <a:ea typeface="Noto Sans JP"/>
                <a:cs typeface="Noto Sans JP"/>
                <a:sym typeface="Noto Sans JP"/>
              </a:rPr>
              <a:t>2. 完了済み作業 </a:t>
            </a:r>
            <a:endParaRPr b="1" i="0" sz="2000" u="none" cap="none" strike="noStrike">
              <a:solidFill>
                <a:srgbClr val="000000"/>
              </a:solidFill>
              <a:latin typeface="Noto Sans JP"/>
              <a:ea typeface="Noto Sans JP"/>
              <a:cs typeface="Noto Sans JP"/>
              <a:sym typeface="Noto Sans JP"/>
            </a:endParaRPr>
          </a:p>
        </p:txBody>
      </p:sp>
      <p:sp>
        <p:nvSpPr>
          <p:cNvPr id="629" name="Google Shape;629;p47"/>
          <p:cNvSpPr txBox="1"/>
          <p:nvPr/>
        </p:nvSpPr>
        <p:spPr>
          <a:xfrm>
            <a:off x="8768388" y="4835723"/>
            <a:ext cx="2832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630" name="Google Shape;630;p47"/>
          <p:cNvSpPr txBox="1"/>
          <p:nvPr/>
        </p:nvSpPr>
        <p:spPr>
          <a:xfrm>
            <a:off x="626250" y="923775"/>
            <a:ext cx="7891500" cy="3873600"/>
          </a:xfrm>
          <a:prstGeom prst="rect">
            <a:avLst/>
          </a:prstGeom>
          <a:noFill/>
          <a:ln>
            <a:noFill/>
          </a:ln>
        </p:spPr>
        <p:txBody>
          <a:bodyPr anchorCtr="0" anchor="t" bIns="115125" lIns="115125" spcFirstLastPara="1" rIns="115125" wrap="square" tIns="115125">
            <a:noAutofit/>
          </a:bodyPr>
          <a:lstStyle/>
          <a:p>
            <a:pPr indent="-317500" lvl="0" marL="457200" rtl="0" algn="l">
              <a:lnSpc>
                <a:spcPct val="115000"/>
              </a:lnSpc>
              <a:spcBef>
                <a:spcPts val="1000"/>
              </a:spcBef>
              <a:spcAft>
                <a:spcPts val="0"/>
              </a:spcAft>
              <a:buSzPts val="1400"/>
              <a:buFont typeface="Noto Sans JP"/>
              <a:buChar char="●"/>
            </a:pPr>
            <a:r>
              <a:rPr lang="en">
                <a:latin typeface="Noto Sans JP"/>
                <a:ea typeface="Noto Sans JP"/>
                <a:cs typeface="Noto Sans JP"/>
                <a:sym typeface="Noto Sans JP"/>
              </a:rPr>
              <a:t>Sau khi thử nghiệm lại với multi3_jpn thì đây là kết quả:</a:t>
            </a:r>
            <a:endParaRPr>
              <a:latin typeface="Noto Sans JP"/>
              <a:ea typeface="Noto Sans JP"/>
              <a:cs typeface="Noto Sans JP"/>
              <a:sym typeface="Noto Sans JP"/>
            </a:endParaRPr>
          </a:p>
        </p:txBody>
      </p:sp>
      <p:pic>
        <p:nvPicPr>
          <p:cNvPr id="631" name="Google Shape;631;p47" title="4157_quote_00000073.jpg"/>
          <p:cNvPicPr preferRelativeResize="0"/>
          <p:nvPr/>
        </p:nvPicPr>
        <p:blipFill>
          <a:blip r:embed="rId3">
            <a:alphaModFix/>
          </a:blip>
          <a:stretch>
            <a:fillRect/>
          </a:stretch>
        </p:blipFill>
        <p:spPr>
          <a:xfrm>
            <a:off x="152400" y="4949775"/>
            <a:ext cx="29754" cy="41325"/>
          </a:xfrm>
          <a:prstGeom prst="rect">
            <a:avLst/>
          </a:prstGeom>
          <a:noFill/>
          <a:ln>
            <a:noFill/>
          </a:ln>
        </p:spPr>
      </p:pic>
      <p:pic>
        <p:nvPicPr>
          <p:cNvPr id="632" name="Google Shape;632;p47" title="4157_quote_00000076.jpg"/>
          <p:cNvPicPr preferRelativeResize="0"/>
          <p:nvPr/>
        </p:nvPicPr>
        <p:blipFill>
          <a:blip r:embed="rId4">
            <a:alphaModFix/>
          </a:blip>
          <a:stretch>
            <a:fillRect/>
          </a:stretch>
        </p:blipFill>
        <p:spPr>
          <a:xfrm>
            <a:off x="334554" y="4949775"/>
            <a:ext cx="28101" cy="41325"/>
          </a:xfrm>
          <a:prstGeom prst="rect">
            <a:avLst/>
          </a:prstGeom>
          <a:noFill/>
          <a:ln>
            <a:noFill/>
          </a:ln>
        </p:spPr>
      </p:pic>
      <p:pic>
        <p:nvPicPr>
          <p:cNvPr id="633" name="Google Shape;633;p47" title="4157_quote_00000092.jpg"/>
          <p:cNvPicPr preferRelativeResize="0"/>
          <p:nvPr/>
        </p:nvPicPr>
        <p:blipFill>
          <a:blip r:embed="rId5">
            <a:alphaModFix/>
          </a:blip>
          <a:stretch>
            <a:fillRect/>
          </a:stretch>
        </p:blipFill>
        <p:spPr>
          <a:xfrm>
            <a:off x="515055" y="4949775"/>
            <a:ext cx="24795" cy="41325"/>
          </a:xfrm>
          <a:prstGeom prst="rect">
            <a:avLst/>
          </a:prstGeom>
          <a:noFill/>
          <a:ln>
            <a:noFill/>
          </a:ln>
        </p:spPr>
      </p:pic>
      <p:pic>
        <p:nvPicPr>
          <p:cNvPr id="634" name="Google Shape;634;p47" title="contain_〃_1.png_segment.jpg"/>
          <p:cNvPicPr preferRelativeResize="0"/>
          <p:nvPr/>
        </p:nvPicPr>
        <p:blipFill rotWithShape="1">
          <a:blip r:embed="rId6">
            <a:alphaModFix/>
          </a:blip>
          <a:srcRect b="68665" l="57801" r="26707" t="25825"/>
          <a:stretch/>
        </p:blipFill>
        <p:spPr>
          <a:xfrm>
            <a:off x="1902541" y="3108200"/>
            <a:ext cx="1377634" cy="693350"/>
          </a:xfrm>
          <a:prstGeom prst="rect">
            <a:avLst/>
          </a:prstGeom>
          <a:noFill/>
          <a:ln cap="flat" cmpd="sng" w="9525">
            <a:solidFill>
              <a:srgbClr val="000000"/>
            </a:solidFill>
            <a:prstDash val="solid"/>
            <a:round/>
            <a:headEnd len="sm" w="sm" type="none"/>
            <a:tailEnd len="sm" w="sm" type="none"/>
          </a:ln>
        </p:spPr>
      </p:pic>
      <p:pic>
        <p:nvPicPr>
          <p:cNvPr id="635" name="Google Shape;635;p47" title="long_component.png_segment.jpg"/>
          <p:cNvPicPr preferRelativeResize="0"/>
          <p:nvPr/>
        </p:nvPicPr>
        <p:blipFill rotWithShape="1">
          <a:blip r:embed="rId7">
            <a:alphaModFix/>
          </a:blip>
          <a:srcRect b="19618" l="7116" r="46495" t="73888"/>
          <a:stretch/>
        </p:blipFill>
        <p:spPr>
          <a:xfrm>
            <a:off x="3959150" y="3108200"/>
            <a:ext cx="3499949" cy="693350"/>
          </a:xfrm>
          <a:prstGeom prst="rect">
            <a:avLst/>
          </a:prstGeom>
          <a:noFill/>
          <a:ln cap="flat" cmpd="sng" w="9525">
            <a:solidFill>
              <a:srgbClr val="000000"/>
            </a:solidFill>
            <a:prstDash val="solid"/>
            <a:round/>
            <a:headEnd len="sm" w="sm" type="none"/>
            <a:tailEnd len="sm" w="sm" type="none"/>
          </a:ln>
        </p:spPr>
      </p:pic>
      <p:pic>
        <p:nvPicPr>
          <p:cNvPr id="636" name="Google Shape;636;p47" title="contain_〃_1.png_binary.jpg"/>
          <p:cNvPicPr preferRelativeResize="0"/>
          <p:nvPr/>
        </p:nvPicPr>
        <p:blipFill rotWithShape="1">
          <a:blip r:embed="rId8">
            <a:alphaModFix/>
          </a:blip>
          <a:srcRect b="68366" l="57260" r="28807" t="25718"/>
          <a:stretch/>
        </p:blipFill>
        <p:spPr>
          <a:xfrm>
            <a:off x="1902550" y="2053922"/>
            <a:ext cx="1377624" cy="827776"/>
          </a:xfrm>
          <a:prstGeom prst="rect">
            <a:avLst/>
          </a:prstGeom>
          <a:noFill/>
          <a:ln cap="flat" cmpd="sng" w="9525">
            <a:solidFill>
              <a:srgbClr val="000000"/>
            </a:solidFill>
            <a:prstDash val="solid"/>
            <a:round/>
            <a:headEnd len="sm" w="sm" type="none"/>
            <a:tailEnd len="sm" w="sm" type="none"/>
          </a:ln>
        </p:spPr>
      </p:pic>
      <p:pic>
        <p:nvPicPr>
          <p:cNvPr id="637" name="Google Shape;637;p47" title="long_component.png_binary.jpg"/>
          <p:cNvPicPr preferRelativeResize="0"/>
          <p:nvPr/>
        </p:nvPicPr>
        <p:blipFill rotWithShape="1">
          <a:blip r:embed="rId9">
            <a:alphaModFix/>
          </a:blip>
          <a:srcRect b="19409" l="10871" r="48439" t="73790"/>
          <a:stretch/>
        </p:blipFill>
        <p:spPr>
          <a:xfrm>
            <a:off x="3959150" y="2053925"/>
            <a:ext cx="3499949" cy="827776"/>
          </a:xfrm>
          <a:prstGeom prst="rect">
            <a:avLst/>
          </a:prstGeom>
          <a:noFill/>
          <a:ln cap="flat" cmpd="sng" w="9525">
            <a:solidFill>
              <a:srgbClr val="000000"/>
            </a:solidFill>
            <a:prstDash val="solid"/>
            <a:round/>
            <a:headEnd len="sm" w="sm" type="none"/>
            <a:tailEnd len="sm" w="sm" type="none"/>
          </a:ln>
        </p:spPr>
      </p:pic>
      <p:sp>
        <p:nvSpPr>
          <p:cNvPr id="638" name="Google Shape;638;p47"/>
          <p:cNvSpPr txBox="1"/>
          <p:nvPr/>
        </p:nvSpPr>
        <p:spPr>
          <a:xfrm>
            <a:off x="2853300" y="4243425"/>
            <a:ext cx="3437400" cy="365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 sz="1000">
                <a:latin typeface="Noto Sans JP"/>
                <a:ea typeface="Noto Sans JP"/>
                <a:cs typeface="Noto Sans JP"/>
                <a:sym typeface="Noto Sans JP"/>
              </a:rPr>
              <a:t>Nhận diện </a:t>
            </a:r>
            <a:r>
              <a:rPr lang="en" sz="1000">
                <a:latin typeface="Noto Sans JP"/>
                <a:ea typeface="Noto Sans JP"/>
                <a:cs typeface="Noto Sans JP"/>
                <a:sym typeface="Noto Sans JP"/>
              </a:rPr>
              <a:t>số</a:t>
            </a:r>
            <a:endParaRPr sz="1000">
              <a:latin typeface="Noto Sans JP"/>
              <a:ea typeface="Noto Sans JP"/>
              <a:cs typeface="Noto Sans JP"/>
              <a:sym typeface="Noto Sans JP"/>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48"/>
          <p:cNvSpPr txBox="1"/>
          <p:nvPr/>
        </p:nvSpPr>
        <p:spPr>
          <a:xfrm>
            <a:off x="626275" y="427350"/>
            <a:ext cx="78915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Noto Sans JP"/>
                <a:ea typeface="Noto Sans JP"/>
                <a:cs typeface="Noto Sans JP"/>
                <a:sym typeface="Noto Sans JP"/>
              </a:rPr>
              <a:t>2.2　</a:t>
            </a:r>
            <a:r>
              <a:rPr b="1" lang="en" sz="1800">
                <a:latin typeface="Noto Sans JP"/>
                <a:ea typeface="Noto Sans JP"/>
                <a:cs typeface="Noto Sans JP"/>
                <a:sym typeface="Noto Sans JP"/>
              </a:rPr>
              <a:t>作業内容 (issue 4157)</a:t>
            </a:r>
            <a:endParaRPr b="1" sz="2000">
              <a:latin typeface="Noto Sans JP"/>
              <a:ea typeface="Noto Sans JP"/>
              <a:cs typeface="Noto Sans JP"/>
              <a:sym typeface="Noto Sans JP"/>
            </a:endParaRPr>
          </a:p>
        </p:txBody>
      </p:sp>
      <p:sp>
        <p:nvSpPr>
          <p:cNvPr id="644" name="Google Shape;644;p48"/>
          <p:cNvSpPr/>
          <p:nvPr/>
        </p:nvSpPr>
        <p:spPr>
          <a:xfrm>
            <a:off x="2653144" y="-3003"/>
            <a:ext cx="3816900" cy="421500"/>
          </a:xfrm>
          <a:prstGeom prst="rect">
            <a:avLst/>
          </a:prstGeom>
          <a:solidFill>
            <a:srgbClr val="FFECB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Noto Sans JP"/>
                <a:ea typeface="Noto Sans JP"/>
                <a:cs typeface="Noto Sans JP"/>
                <a:sym typeface="Noto Sans JP"/>
              </a:rPr>
              <a:t>2. 完了済み作業 </a:t>
            </a:r>
            <a:endParaRPr b="1" i="0" sz="2000" u="none" cap="none" strike="noStrike">
              <a:solidFill>
                <a:srgbClr val="000000"/>
              </a:solidFill>
              <a:latin typeface="Noto Sans JP"/>
              <a:ea typeface="Noto Sans JP"/>
              <a:cs typeface="Noto Sans JP"/>
              <a:sym typeface="Noto Sans JP"/>
            </a:endParaRPr>
          </a:p>
        </p:txBody>
      </p:sp>
      <p:sp>
        <p:nvSpPr>
          <p:cNvPr id="645" name="Google Shape;645;p48"/>
          <p:cNvSpPr txBox="1"/>
          <p:nvPr/>
        </p:nvSpPr>
        <p:spPr>
          <a:xfrm>
            <a:off x="8768388" y="4835723"/>
            <a:ext cx="2832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646" name="Google Shape;646;p48"/>
          <p:cNvSpPr txBox="1"/>
          <p:nvPr/>
        </p:nvSpPr>
        <p:spPr>
          <a:xfrm>
            <a:off x="626250" y="923775"/>
            <a:ext cx="7891500" cy="3873600"/>
          </a:xfrm>
          <a:prstGeom prst="rect">
            <a:avLst/>
          </a:prstGeom>
          <a:noFill/>
          <a:ln>
            <a:noFill/>
          </a:ln>
        </p:spPr>
        <p:txBody>
          <a:bodyPr anchorCtr="0" anchor="t" bIns="115125" lIns="115125" spcFirstLastPara="1" rIns="115125" wrap="square" tIns="115125">
            <a:noAutofit/>
          </a:bodyPr>
          <a:lstStyle/>
          <a:p>
            <a:pPr indent="-317500" lvl="0" marL="457200" rtl="0" algn="l">
              <a:lnSpc>
                <a:spcPct val="115000"/>
              </a:lnSpc>
              <a:spcBef>
                <a:spcPts val="1000"/>
              </a:spcBef>
              <a:spcAft>
                <a:spcPts val="0"/>
              </a:spcAft>
              <a:buSzPts val="1400"/>
              <a:buFont typeface="Noto Sans JP"/>
              <a:buChar char="●"/>
            </a:pPr>
            <a:r>
              <a:rPr lang="en">
                <a:latin typeface="Noto Sans JP"/>
                <a:ea typeface="Noto Sans JP"/>
                <a:cs typeface="Noto Sans JP"/>
                <a:sym typeface="Noto Sans JP"/>
              </a:rPr>
              <a:t>Sau khi thử nghiệm lại với multi3_jpn thì đây là kết quả:</a:t>
            </a:r>
            <a:endParaRPr>
              <a:latin typeface="Noto Sans JP"/>
              <a:ea typeface="Noto Sans JP"/>
              <a:cs typeface="Noto Sans JP"/>
              <a:sym typeface="Noto Sans JP"/>
            </a:endParaRPr>
          </a:p>
        </p:txBody>
      </p:sp>
      <p:pic>
        <p:nvPicPr>
          <p:cNvPr id="647" name="Google Shape;647;p48" title="4157_quote_00000073.jpg"/>
          <p:cNvPicPr preferRelativeResize="0"/>
          <p:nvPr/>
        </p:nvPicPr>
        <p:blipFill>
          <a:blip r:embed="rId3">
            <a:alphaModFix/>
          </a:blip>
          <a:stretch>
            <a:fillRect/>
          </a:stretch>
        </p:blipFill>
        <p:spPr>
          <a:xfrm>
            <a:off x="152400" y="4949775"/>
            <a:ext cx="29754" cy="41325"/>
          </a:xfrm>
          <a:prstGeom prst="rect">
            <a:avLst/>
          </a:prstGeom>
          <a:noFill/>
          <a:ln>
            <a:noFill/>
          </a:ln>
        </p:spPr>
      </p:pic>
      <p:pic>
        <p:nvPicPr>
          <p:cNvPr id="648" name="Google Shape;648;p48" title="4157_quote_00000076.jpg"/>
          <p:cNvPicPr preferRelativeResize="0"/>
          <p:nvPr/>
        </p:nvPicPr>
        <p:blipFill>
          <a:blip r:embed="rId4">
            <a:alphaModFix/>
          </a:blip>
          <a:stretch>
            <a:fillRect/>
          </a:stretch>
        </p:blipFill>
        <p:spPr>
          <a:xfrm>
            <a:off x="334554" y="4949775"/>
            <a:ext cx="28101" cy="41325"/>
          </a:xfrm>
          <a:prstGeom prst="rect">
            <a:avLst/>
          </a:prstGeom>
          <a:noFill/>
          <a:ln>
            <a:noFill/>
          </a:ln>
        </p:spPr>
      </p:pic>
      <p:pic>
        <p:nvPicPr>
          <p:cNvPr id="649" name="Google Shape;649;p48" title="4157_quote_00000092.jpg"/>
          <p:cNvPicPr preferRelativeResize="0"/>
          <p:nvPr/>
        </p:nvPicPr>
        <p:blipFill>
          <a:blip r:embed="rId5">
            <a:alphaModFix/>
          </a:blip>
          <a:stretch>
            <a:fillRect/>
          </a:stretch>
        </p:blipFill>
        <p:spPr>
          <a:xfrm>
            <a:off x="515055" y="4949775"/>
            <a:ext cx="24795" cy="41325"/>
          </a:xfrm>
          <a:prstGeom prst="rect">
            <a:avLst/>
          </a:prstGeom>
          <a:noFill/>
          <a:ln>
            <a:noFill/>
          </a:ln>
        </p:spPr>
      </p:pic>
      <p:pic>
        <p:nvPicPr>
          <p:cNvPr id="650" name="Google Shape;650;p48" title="contain_〃_1.png_segment.jpg"/>
          <p:cNvPicPr preferRelativeResize="0"/>
          <p:nvPr/>
        </p:nvPicPr>
        <p:blipFill rotWithShape="1">
          <a:blip r:embed="rId6">
            <a:alphaModFix/>
          </a:blip>
          <a:srcRect b="68276" l="42501" r="52324" t="19261"/>
          <a:stretch/>
        </p:blipFill>
        <p:spPr>
          <a:xfrm>
            <a:off x="4191709" y="1480750"/>
            <a:ext cx="739775" cy="2521948"/>
          </a:xfrm>
          <a:prstGeom prst="rect">
            <a:avLst/>
          </a:prstGeom>
          <a:noFill/>
          <a:ln cap="flat" cmpd="sng" w="9525">
            <a:solidFill>
              <a:srgbClr val="000000"/>
            </a:solidFill>
            <a:prstDash val="solid"/>
            <a:round/>
            <a:headEnd len="sm" w="sm" type="none"/>
            <a:tailEnd len="sm" w="sm" type="none"/>
          </a:ln>
        </p:spPr>
      </p:pic>
      <p:sp>
        <p:nvSpPr>
          <p:cNvPr id="651" name="Google Shape;651;p48"/>
          <p:cNvSpPr txBox="1"/>
          <p:nvPr/>
        </p:nvSpPr>
        <p:spPr>
          <a:xfrm>
            <a:off x="2853300" y="4243425"/>
            <a:ext cx="3437400" cy="365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 sz="1000">
                <a:latin typeface="Noto Sans JP"/>
                <a:ea typeface="Noto Sans JP"/>
                <a:cs typeface="Noto Sans JP"/>
                <a:sym typeface="Noto Sans JP"/>
              </a:rPr>
              <a:t>Nhận diện sai một số case 「〃」 </a:t>
            </a:r>
            <a:endParaRPr sz="1000">
              <a:latin typeface="Noto Sans JP"/>
              <a:ea typeface="Noto Sans JP"/>
              <a:cs typeface="Noto Sans JP"/>
              <a:sym typeface="Noto Sans JP"/>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49"/>
          <p:cNvSpPr txBox="1"/>
          <p:nvPr/>
        </p:nvSpPr>
        <p:spPr>
          <a:xfrm>
            <a:off x="626275" y="427350"/>
            <a:ext cx="78915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Noto Sans JP"/>
                <a:ea typeface="Noto Sans JP"/>
                <a:cs typeface="Noto Sans JP"/>
                <a:sym typeface="Noto Sans JP"/>
              </a:rPr>
              <a:t>2.2　</a:t>
            </a:r>
            <a:r>
              <a:rPr b="1" lang="en" sz="1800">
                <a:latin typeface="Noto Sans JP"/>
                <a:ea typeface="Noto Sans JP"/>
                <a:cs typeface="Noto Sans JP"/>
                <a:sym typeface="Noto Sans JP"/>
              </a:rPr>
              <a:t>作業内容 (issue 4157)</a:t>
            </a:r>
            <a:endParaRPr b="1" sz="2000">
              <a:latin typeface="Noto Sans JP"/>
              <a:ea typeface="Noto Sans JP"/>
              <a:cs typeface="Noto Sans JP"/>
              <a:sym typeface="Noto Sans JP"/>
            </a:endParaRPr>
          </a:p>
        </p:txBody>
      </p:sp>
      <p:sp>
        <p:nvSpPr>
          <p:cNvPr id="657" name="Google Shape;657;p49"/>
          <p:cNvSpPr/>
          <p:nvPr/>
        </p:nvSpPr>
        <p:spPr>
          <a:xfrm>
            <a:off x="2653144" y="-3003"/>
            <a:ext cx="3816900" cy="421500"/>
          </a:xfrm>
          <a:prstGeom prst="rect">
            <a:avLst/>
          </a:prstGeom>
          <a:solidFill>
            <a:srgbClr val="FFECB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Noto Sans JP"/>
                <a:ea typeface="Noto Sans JP"/>
                <a:cs typeface="Noto Sans JP"/>
                <a:sym typeface="Noto Sans JP"/>
              </a:rPr>
              <a:t>2. 完了済み作業 </a:t>
            </a:r>
            <a:endParaRPr b="1" i="0" sz="2000" u="none" cap="none" strike="noStrike">
              <a:solidFill>
                <a:srgbClr val="000000"/>
              </a:solidFill>
              <a:latin typeface="Noto Sans JP"/>
              <a:ea typeface="Noto Sans JP"/>
              <a:cs typeface="Noto Sans JP"/>
              <a:sym typeface="Noto Sans JP"/>
            </a:endParaRPr>
          </a:p>
        </p:txBody>
      </p:sp>
      <p:sp>
        <p:nvSpPr>
          <p:cNvPr id="658" name="Google Shape;658;p49"/>
          <p:cNvSpPr txBox="1"/>
          <p:nvPr/>
        </p:nvSpPr>
        <p:spPr>
          <a:xfrm>
            <a:off x="8768388" y="4835723"/>
            <a:ext cx="2832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659" name="Google Shape;659;p49"/>
          <p:cNvSpPr txBox="1"/>
          <p:nvPr/>
        </p:nvSpPr>
        <p:spPr>
          <a:xfrm>
            <a:off x="626250" y="923775"/>
            <a:ext cx="7891500" cy="3873600"/>
          </a:xfrm>
          <a:prstGeom prst="rect">
            <a:avLst/>
          </a:prstGeom>
          <a:noFill/>
          <a:ln>
            <a:noFill/>
          </a:ln>
        </p:spPr>
        <p:txBody>
          <a:bodyPr anchorCtr="0" anchor="t" bIns="115125" lIns="115125" spcFirstLastPara="1" rIns="115125" wrap="square" tIns="115125">
            <a:noAutofit/>
          </a:bodyPr>
          <a:lstStyle/>
          <a:p>
            <a:pPr indent="-336550" lvl="0" marL="457200" rtl="0" algn="l">
              <a:lnSpc>
                <a:spcPct val="115000"/>
              </a:lnSpc>
              <a:spcBef>
                <a:spcPts val="1000"/>
              </a:spcBef>
              <a:spcAft>
                <a:spcPts val="0"/>
              </a:spcAft>
              <a:buSzPts val="1700"/>
              <a:buFont typeface="Noto Sans JP"/>
              <a:buChar char="●"/>
            </a:pPr>
            <a:r>
              <a:rPr lang="en">
                <a:latin typeface="Noto Sans JP"/>
                <a:ea typeface="Noto Sans JP"/>
                <a:cs typeface="Noto Sans JP"/>
                <a:sym typeface="Noto Sans JP"/>
              </a:rPr>
              <a:t>Nhận xét:</a:t>
            </a:r>
            <a:endParaRPr>
              <a:latin typeface="Noto Sans JP"/>
              <a:ea typeface="Noto Sans JP"/>
              <a:cs typeface="Noto Sans JP"/>
              <a:sym typeface="Noto Sans JP"/>
            </a:endParaRPr>
          </a:p>
          <a:p>
            <a:pPr indent="-336550" lvl="1" marL="914400" rtl="0" algn="l">
              <a:lnSpc>
                <a:spcPct val="115000"/>
              </a:lnSpc>
              <a:spcBef>
                <a:spcPts val="0"/>
              </a:spcBef>
              <a:spcAft>
                <a:spcPts val="0"/>
              </a:spcAft>
              <a:buSzPts val="1700"/>
              <a:buFont typeface="Noto Sans JP"/>
              <a:buChar char="○"/>
            </a:pPr>
            <a:r>
              <a:rPr lang="en">
                <a:latin typeface="Noto Sans JP"/>
                <a:ea typeface="Noto Sans JP"/>
                <a:cs typeface="Noto Sans JP"/>
                <a:sym typeface="Noto Sans JP"/>
              </a:rPr>
              <a:t>Phiên bản cũ nén các component dài, làm giảm độ phân giải và gây khó khăn cho việc nhận diện ký tự.</a:t>
            </a:r>
            <a:endParaRPr>
              <a:latin typeface="Noto Sans JP"/>
              <a:ea typeface="Noto Sans JP"/>
              <a:cs typeface="Noto Sans JP"/>
              <a:sym typeface="Noto Sans JP"/>
            </a:endParaRPr>
          </a:p>
          <a:p>
            <a:pPr indent="-336550" lvl="1" marL="914400" rtl="0" algn="l">
              <a:lnSpc>
                <a:spcPct val="115000"/>
              </a:lnSpc>
              <a:spcBef>
                <a:spcPts val="0"/>
              </a:spcBef>
              <a:spcAft>
                <a:spcPts val="0"/>
              </a:spcAft>
              <a:buSzPts val="1700"/>
              <a:buFont typeface="Noto Sans JP"/>
              <a:buChar char="○"/>
            </a:pPr>
            <a:r>
              <a:rPr lang="en">
                <a:latin typeface="Noto Sans JP"/>
                <a:ea typeface="Noto Sans JP"/>
                <a:cs typeface="Noto Sans JP"/>
                <a:sym typeface="Noto Sans JP"/>
              </a:rPr>
              <a:t>Mô hình đã đạt độ chính xác cao hơn đáng kể nhờ hàm </a:t>
            </a:r>
            <a:r>
              <a:rPr b="1" lang="en">
                <a:latin typeface="Noto Sans JP"/>
                <a:ea typeface="Noto Sans JP"/>
                <a:cs typeface="Noto Sans JP"/>
                <a:sym typeface="Noto Sans JP"/>
              </a:rPr>
              <a:t>preprocess()</a:t>
            </a:r>
            <a:r>
              <a:rPr lang="en">
                <a:latin typeface="Noto Sans JP"/>
                <a:ea typeface="Noto Sans JP"/>
                <a:cs typeface="Noto Sans JP"/>
                <a:sym typeface="Noto Sans JP"/>
              </a:rPr>
              <a:t> resize chiều rộng linh hoạt theo kích thước ảnh.</a:t>
            </a:r>
            <a:endParaRPr sz="1700">
              <a:latin typeface="Noto Sans JP"/>
              <a:ea typeface="Noto Sans JP"/>
              <a:cs typeface="Noto Sans JP"/>
              <a:sym typeface="Noto Sans JP"/>
            </a:endParaRPr>
          </a:p>
          <a:p>
            <a:pPr indent="-317500" lvl="1" marL="914400" rtl="0" algn="l">
              <a:lnSpc>
                <a:spcPct val="115000"/>
              </a:lnSpc>
              <a:spcBef>
                <a:spcPts val="0"/>
              </a:spcBef>
              <a:spcAft>
                <a:spcPts val="0"/>
              </a:spcAft>
              <a:buSzPts val="1400"/>
              <a:buFont typeface="Noto Sans JP"/>
              <a:buChar char="○"/>
            </a:pPr>
            <a:r>
              <a:rPr lang="en">
                <a:latin typeface="Noto Sans JP"/>
                <a:ea typeface="Noto Sans JP"/>
                <a:cs typeface="Noto Sans JP"/>
                <a:sym typeface="Noto Sans JP"/>
              </a:rPr>
              <a:t>Padding nền xám thay cho nền trắng đã giúp mô hình nhận diện tốt hơn, đặc biệt với các component ít ký tự.</a:t>
            </a:r>
            <a:endParaRPr>
              <a:latin typeface="Noto Sans JP"/>
              <a:ea typeface="Noto Sans JP"/>
              <a:cs typeface="Noto Sans JP"/>
              <a:sym typeface="Noto Sans JP"/>
            </a:endParaRPr>
          </a:p>
          <a:p>
            <a:pPr indent="-317500" lvl="1" marL="914400" rtl="0" algn="l">
              <a:lnSpc>
                <a:spcPct val="115000"/>
              </a:lnSpc>
              <a:spcBef>
                <a:spcPts val="0"/>
              </a:spcBef>
              <a:spcAft>
                <a:spcPts val="0"/>
              </a:spcAft>
              <a:buSzPts val="1400"/>
              <a:buFont typeface="Noto Sans JP"/>
              <a:buChar char="○"/>
            </a:pPr>
            <a:r>
              <a:rPr lang="en">
                <a:latin typeface="Noto Sans JP"/>
                <a:ea typeface="Noto Sans JP"/>
                <a:cs typeface="Noto Sans JP"/>
                <a:sym typeface="Noto Sans JP"/>
              </a:rPr>
              <a:t>Tuy nhiên việc nhận diện dấu </a:t>
            </a:r>
            <a:r>
              <a:rPr lang="en">
                <a:latin typeface="Noto Sans JP"/>
                <a:ea typeface="Noto Sans JP"/>
                <a:cs typeface="Noto Sans JP"/>
                <a:sym typeface="Noto Sans JP"/>
              </a:rPr>
              <a:t>「〃」 đang gặp khó khăn do phần răng cưa, có nét nằm sát đường chân chữ. Chúng tôi cần phải thử nghiệm thêm một số phương pháp như training lại hoặc tiền xử lý để giải quyết vấn đề này nên sẽ tạo pull request trong tuần tiếp theo. </a:t>
            </a:r>
            <a:endParaRPr>
              <a:latin typeface="Noto Sans JP"/>
              <a:ea typeface="Noto Sans JP"/>
              <a:cs typeface="Noto Sans JP"/>
              <a:sym typeface="Noto Sans JP"/>
            </a:endParaRPr>
          </a:p>
          <a:p>
            <a:pPr indent="-317500" lvl="1" marL="914400" rtl="0" algn="l">
              <a:lnSpc>
                <a:spcPct val="115000"/>
              </a:lnSpc>
              <a:spcBef>
                <a:spcPts val="0"/>
              </a:spcBef>
              <a:spcAft>
                <a:spcPts val="0"/>
              </a:spcAft>
              <a:buSzPts val="1400"/>
              <a:buFont typeface="Noto Sans JP"/>
              <a:buChar char="○"/>
            </a:pPr>
            <a:r>
              <a:rPr lang="en">
                <a:latin typeface="Noto Sans JP"/>
                <a:ea typeface="Noto Sans JP"/>
                <a:cs typeface="Noto Sans JP"/>
                <a:sym typeface="Noto Sans JP"/>
              </a:rPr>
              <a:t>Pull request issue 4157.</a:t>
            </a:r>
            <a:endParaRPr>
              <a:latin typeface="Noto Sans JP"/>
              <a:ea typeface="Noto Sans JP"/>
              <a:cs typeface="Noto Sans JP"/>
              <a:sym typeface="Noto Sans JP"/>
            </a:endParaRPr>
          </a:p>
        </p:txBody>
      </p:sp>
      <p:pic>
        <p:nvPicPr>
          <p:cNvPr id="660" name="Google Shape;660;p49" title="4157_quote_00000073.jpg"/>
          <p:cNvPicPr preferRelativeResize="0"/>
          <p:nvPr/>
        </p:nvPicPr>
        <p:blipFill>
          <a:blip r:embed="rId3">
            <a:alphaModFix/>
          </a:blip>
          <a:stretch>
            <a:fillRect/>
          </a:stretch>
        </p:blipFill>
        <p:spPr>
          <a:xfrm>
            <a:off x="152400" y="4949775"/>
            <a:ext cx="29754" cy="41325"/>
          </a:xfrm>
          <a:prstGeom prst="rect">
            <a:avLst/>
          </a:prstGeom>
          <a:noFill/>
          <a:ln>
            <a:noFill/>
          </a:ln>
        </p:spPr>
      </p:pic>
      <p:pic>
        <p:nvPicPr>
          <p:cNvPr id="661" name="Google Shape;661;p49" title="4157_quote_00000076.jpg"/>
          <p:cNvPicPr preferRelativeResize="0"/>
          <p:nvPr/>
        </p:nvPicPr>
        <p:blipFill>
          <a:blip r:embed="rId4">
            <a:alphaModFix/>
          </a:blip>
          <a:stretch>
            <a:fillRect/>
          </a:stretch>
        </p:blipFill>
        <p:spPr>
          <a:xfrm>
            <a:off x="334554" y="4949775"/>
            <a:ext cx="28101" cy="41325"/>
          </a:xfrm>
          <a:prstGeom prst="rect">
            <a:avLst/>
          </a:prstGeom>
          <a:noFill/>
          <a:ln>
            <a:noFill/>
          </a:ln>
        </p:spPr>
      </p:pic>
      <p:pic>
        <p:nvPicPr>
          <p:cNvPr id="662" name="Google Shape;662;p49" title="4157_quote_00000092.jpg"/>
          <p:cNvPicPr preferRelativeResize="0"/>
          <p:nvPr/>
        </p:nvPicPr>
        <p:blipFill>
          <a:blip r:embed="rId5">
            <a:alphaModFix/>
          </a:blip>
          <a:stretch>
            <a:fillRect/>
          </a:stretch>
        </p:blipFill>
        <p:spPr>
          <a:xfrm>
            <a:off x="515055" y="4949775"/>
            <a:ext cx="24795" cy="413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50"/>
          <p:cNvSpPr txBox="1"/>
          <p:nvPr>
            <p:ph type="title"/>
          </p:nvPr>
        </p:nvSpPr>
        <p:spPr>
          <a:xfrm>
            <a:off x="1191600" y="1720050"/>
            <a:ext cx="6760800" cy="1703400"/>
          </a:xfrm>
          <a:prstGeom prst="rect">
            <a:avLst/>
          </a:prstGeom>
          <a:noFill/>
          <a:ln>
            <a:noFill/>
          </a:ln>
        </p:spPr>
        <p:txBody>
          <a:bodyPr anchorCtr="0" anchor="ctr" bIns="68550" lIns="68550" spcFirstLastPara="1" rIns="68550" wrap="square" tIns="68550">
            <a:noAutofit/>
          </a:bodyPr>
          <a:lstStyle/>
          <a:p>
            <a:pPr indent="0" lvl="0" marL="0" rtl="0" algn="ctr">
              <a:lnSpc>
                <a:spcPct val="150000"/>
              </a:lnSpc>
              <a:spcBef>
                <a:spcPts val="0"/>
              </a:spcBef>
              <a:spcAft>
                <a:spcPts val="0"/>
              </a:spcAft>
              <a:buClr>
                <a:schemeClr val="dk1"/>
              </a:buClr>
              <a:buSzPts val="3600"/>
              <a:buNone/>
            </a:pPr>
            <a:r>
              <a:rPr b="1" lang="en" sz="2400">
                <a:solidFill>
                  <a:srgbClr val="000000"/>
                </a:solidFill>
                <a:latin typeface="Noto Sans JP"/>
                <a:ea typeface="Noto Sans JP"/>
                <a:cs typeface="Noto Sans JP"/>
                <a:sym typeface="Noto Sans JP"/>
              </a:rPr>
              <a:t>2.3. AIREAD_ARISE-4034【AIRead】</a:t>
            </a:r>
            <a:endParaRPr b="1" sz="2400">
              <a:solidFill>
                <a:srgbClr val="000000"/>
              </a:solidFill>
              <a:latin typeface="Noto Sans JP"/>
              <a:ea typeface="Noto Sans JP"/>
              <a:cs typeface="Noto Sans JP"/>
              <a:sym typeface="Noto Sans JP"/>
            </a:endParaRPr>
          </a:p>
          <a:p>
            <a:pPr indent="0" lvl="0" marL="0" rtl="0" algn="ctr">
              <a:lnSpc>
                <a:spcPct val="150000"/>
              </a:lnSpc>
              <a:spcBef>
                <a:spcPts val="0"/>
              </a:spcBef>
              <a:spcAft>
                <a:spcPts val="0"/>
              </a:spcAft>
              <a:buClr>
                <a:schemeClr val="dk1"/>
              </a:buClr>
              <a:buSzPts val="3600"/>
              <a:buNone/>
            </a:pPr>
            <a:r>
              <a:rPr b="1" lang="en" sz="2400">
                <a:solidFill>
                  <a:srgbClr val="000000"/>
                </a:solidFill>
                <a:latin typeface="Noto Sans JP"/>
                <a:ea typeface="Noto Sans JP"/>
                <a:cs typeface="Noto Sans JP"/>
                <a:sym typeface="Noto Sans JP"/>
              </a:rPr>
              <a:t>位置合わせ機能の強化: tăng độ chính xác của alignment function</a:t>
            </a:r>
            <a:endParaRPr b="1" sz="2400">
              <a:solidFill>
                <a:srgbClr val="000000"/>
              </a:solidFill>
              <a:latin typeface="Noto Sans JP"/>
              <a:ea typeface="Noto Sans JP"/>
              <a:cs typeface="Noto Sans JP"/>
              <a:sym typeface="Noto Sans JP"/>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51"/>
          <p:cNvSpPr txBox="1"/>
          <p:nvPr/>
        </p:nvSpPr>
        <p:spPr>
          <a:xfrm>
            <a:off x="626275" y="427350"/>
            <a:ext cx="78915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Noto Sans JP"/>
                <a:ea typeface="Noto Sans JP"/>
                <a:cs typeface="Noto Sans JP"/>
                <a:sym typeface="Noto Sans JP"/>
              </a:rPr>
              <a:t>2.3　</a:t>
            </a:r>
            <a:r>
              <a:rPr b="1" lang="en" sz="1800">
                <a:latin typeface="Noto Sans JP"/>
                <a:ea typeface="Noto Sans JP"/>
                <a:cs typeface="Noto Sans JP"/>
                <a:sym typeface="Noto Sans JP"/>
              </a:rPr>
              <a:t>作業内容 (issue 4034)</a:t>
            </a:r>
            <a:endParaRPr b="1" sz="2000">
              <a:latin typeface="Noto Sans JP"/>
              <a:ea typeface="Noto Sans JP"/>
              <a:cs typeface="Noto Sans JP"/>
              <a:sym typeface="Noto Sans JP"/>
            </a:endParaRPr>
          </a:p>
        </p:txBody>
      </p:sp>
      <p:sp>
        <p:nvSpPr>
          <p:cNvPr id="673" name="Google Shape;673;p51"/>
          <p:cNvSpPr/>
          <p:nvPr/>
        </p:nvSpPr>
        <p:spPr>
          <a:xfrm>
            <a:off x="2653144" y="-3003"/>
            <a:ext cx="3816900" cy="421500"/>
          </a:xfrm>
          <a:prstGeom prst="rect">
            <a:avLst/>
          </a:prstGeom>
          <a:solidFill>
            <a:srgbClr val="FFECB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Noto Sans JP"/>
                <a:ea typeface="Noto Sans JP"/>
                <a:cs typeface="Noto Sans JP"/>
                <a:sym typeface="Noto Sans JP"/>
              </a:rPr>
              <a:t>2. 完了済み作業 </a:t>
            </a:r>
            <a:endParaRPr b="1" i="0" sz="2000" u="none" cap="none" strike="noStrike">
              <a:solidFill>
                <a:srgbClr val="000000"/>
              </a:solidFill>
              <a:latin typeface="Noto Sans JP"/>
              <a:ea typeface="Noto Sans JP"/>
              <a:cs typeface="Noto Sans JP"/>
              <a:sym typeface="Noto Sans JP"/>
            </a:endParaRPr>
          </a:p>
        </p:txBody>
      </p:sp>
      <p:sp>
        <p:nvSpPr>
          <p:cNvPr id="674" name="Google Shape;674;p51"/>
          <p:cNvSpPr txBox="1"/>
          <p:nvPr/>
        </p:nvSpPr>
        <p:spPr>
          <a:xfrm>
            <a:off x="8768388" y="4835723"/>
            <a:ext cx="2832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675" name="Google Shape;675;p51"/>
          <p:cNvSpPr txBox="1"/>
          <p:nvPr/>
        </p:nvSpPr>
        <p:spPr>
          <a:xfrm>
            <a:off x="626275" y="908025"/>
            <a:ext cx="7891500" cy="3873600"/>
          </a:xfrm>
          <a:prstGeom prst="rect">
            <a:avLst/>
          </a:prstGeom>
          <a:noFill/>
          <a:ln>
            <a:noFill/>
          </a:ln>
        </p:spPr>
        <p:txBody>
          <a:bodyPr anchorCtr="0" anchor="t" bIns="115125" lIns="115125" spcFirstLastPara="1" rIns="115125" wrap="square" tIns="115125">
            <a:noAutofit/>
          </a:bodyPr>
          <a:lstStyle/>
          <a:p>
            <a:pPr indent="-317500" lvl="0" marL="457200" rtl="0" algn="l">
              <a:lnSpc>
                <a:spcPct val="115000"/>
              </a:lnSpc>
              <a:spcBef>
                <a:spcPts val="1000"/>
              </a:spcBef>
              <a:spcAft>
                <a:spcPts val="0"/>
              </a:spcAft>
              <a:buSzPts val="1400"/>
              <a:buFont typeface="Noto Sans JP"/>
              <a:buChar char="●"/>
            </a:pPr>
            <a:r>
              <a:rPr lang="en">
                <a:latin typeface="Noto Sans JP"/>
                <a:ea typeface="Noto Sans JP"/>
                <a:cs typeface="Noto Sans JP"/>
                <a:sym typeface="Noto Sans JP"/>
              </a:rPr>
              <a:t>Chúng tôi đã tiến hành thử nghiệm với template</a:t>
            </a:r>
            <a:r>
              <a:rPr b="1" lang="en">
                <a:latin typeface="Noto Sans JP"/>
                <a:ea typeface="Noto Sans JP"/>
                <a:cs typeface="Noto Sans JP"/>
                <a:sym typeface="Noto Sans JP"/>
              </a:rPr>
              <a:t> </a:t>
            </a:r>
            <a:r>
              <a:rPr lang="en">
                <a:latin typeface="Noto Sans JP"/>
                <a:ea typeface="Noto Sans JP"/>
                <a:cs typeface="Noto Sans JP"/>
                <a:sym typeface="Noto Sans JP"/>
              </a:rPr>
              <a:t>có </a:t>
            </a:r>
            <a:r>
              <a:rPr b="1" lang="en">
                <a:latin typeface="Noto Sans JP"/>
                <a:ea typeface="Noto Sans JP"/>
                <a:cs typeface="Noto Sans JP"/>
                <a:sym typeface="Noto Sans JP"/>
              </a:rPr>
              <a:t>góc nghiêng -2°, góc xoay 90° và góc xoay 180°</a:t>
            </a:r>
            <a:endParaRPr b="1">
              <a:latin typeface="Noto Sans JP"/>
              <a:ea typeface="Noto Sans JP"/>
              <a:cs typeface="Noto Sans JP"/>
              <a:sym typeface="Noto Sans JP"/>
            </a:endParaRPr>
          </a:p>
        </p:txBody>
      </p:sp>
      <p:pic>
        <p:nvPicPr>
          <p:cNvPr id="676" name="Google Shape;676;p51" title="template_-2.png"/>
          <p:cNvPicPr preferRelativeResize="0"/>
          <p:nvPr/>
        </p:nvPicPr>
        <p:blipFill>
          <a:blip r:embed="rId3">
            <a:alphaModFix/>
          </a:blip>
          <a:stretch>
            <a:fillRect/>
          </a:stretch>
        </p:blipFill>
        <p:spPr>
          <a:xfrm>
            <a:off x="1271751" y="1742560"/>
            <a:ext cx="1500494" cy="2122245"/>
          </a:xfrm>
          <a:prstGeom prst="rect">
            <a:avLst/>
          </a:prstGeom>
          <a:noFill/>
          <a:ln cap="flat" cmpd="sng" w="9525">
            <a:solidFill>
              <a:srgbClr val="000000"/>
            </a:solidFill>
            <a:prstDash val="solid"/>
            <a:round/>
            <a:headEnd len="sm" w="sm" type="none"/>
            <a:tailEnd len="sm" w="sm" type="none"/>
          </a:ln>
        </p:spPr>
      </p:pic>
      <p:sp>
        <p:nvSpPr>
          <p:cNvPr id="677" name="Google Shape;677;p51"/>
          <p:cNvSpPr txBox="1"/>
          <p:nvPr/>
        </p:nvSpPr>
        <p:spPr>
          <a:xfrm>
            <a:off x="1195500" y="3920200"/>
            <a:ext cx="1653000" cy="42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Nghiêng -2°</a:t>
            </a:r>
            <a:endParaRPr sz="1000"/>
          </a:p>
        </p:txBody>
      </p:sp>
      <p:pic>
        <p:nvPicPr>
          <p:cNvPr id="678" name="Google Shape;678;p51" title="template_180.png"/>
          <p:cNvPicPr preferRelativeResize="0"/>
          <p:nvPr/>
        </p:nvPicPr>
        <p:blipFill>
          <a:blip r:embed="rId4">
            <a:alphaModFix/>
          </a:blip>
          <a:stretch>
            <a:fillRect/>
          </a:stretch>
        </p:blipFill>
        <p:spPr>
          <a:xfrm>
            <a:off x="6371756" y="1742560"/>
            <a:ext cx="1500494" cy="2122245"/>
          </a:xfrm>
          <a:prstGeom prst="rect">
            <a:avLst/>
          </a:prstGeom>
          <a:noFill/>
          <a:ln cap="flat" cmpd="sng" w="9525">
            <a:solidFill>
              <a:srgbClr val="000000"/>
            </a:solidFill>
            <a:prstDash val="solid"/>
            <a:round/>
            <a:headEnd len="sm" w="sm" type="none"/>
            <a:tailEnd len="sm" w="sm" type="none"/>
          </a:ln>
        </p:spPr>
      </p:pic>
      <p:sp>
        <p:nvSpPr>
          <p:cNvPr id="679" name="Google Shape;679;p51"/>
          <p:cNvSpPr txBox="1"/>
          <p:nvPr/>
        </p:nvSpPr>
        <p:spPr>
          <a:xfrm>
            <a:off x="6295550" y="3920200"/>
            <a:ext cx="1653000" cy="42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Xoay 180</a:t>
            </a:r>
            <a:r>
              <a:rPr lang="en" sz="1000"/>
              <a:t>°</a:t>
            </a:r>
            <a:endParaRPr sz="1000"/>
          </a:p>
        </p:txBody>
      </p:sp>
      <p:sp>
        <p:nvSpPr>
          <p:cNvPr id="680" name="Google Shape;680;p51"/>
          <p:cNvSpPr txBox="1"/>
          <p:nvPr/>
        </p:nvSpPr>
        <p:spPr>
          <a:xfrm>
            <a:off x="3745525" y="3920200"/>
            <a:ext cx="1653000" cy="42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Xoay</a:t>
            </a:r>
            <a:r>
              <a:rPr lang="en" sz="1000"/>
              <a:t> </a:t>
            </a:r>
            <a:r>
              <a:rPr lang="en" sz="1000"/>
              <a:t>90</a:t>
            </a:r>
            <a:r>
              <a:rPr lang="en" sz="1000"/>
              <a:t>°</a:t>
            </a:r>
            <a:endParaRPr sz="1000"/>
          </a:p>
        </p:txBody>
      </p:sp>
      <p:pic>
        <p:nvPicPr>
          <p:cNvPr id="681" name="Google Shape;681;p51" title="template_90.png"/>
          <p:cNvPicPr preferRelativeResize="0"/>
          <p:nvPr/>
        </p:nvPicPr>
        <p:blipFill>
          <a:blip r:embed="rId5">
            <a:alphaModFix/>
          </a:blip>
          <a:stretch>
            <a:fillRect/>
          </a:stretch>
        </p:blipFill>
        <p:spPr>
          <a:xfrm rot="10800000">
            <a:off x="3397551" y="2204029"/>
            <a:ext cx="2348948" cy="1660776"/>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5"/>
          <p:cNvSpPr txBox="1"/>
          <p:nvPr>
            <p:ph type="title"/>
          </p:nvPr>
        </p:nvSpPr>
        <p:spPr>
          <a:xfrm>
            <a:off x="2542873" y="2571750"/>
            <a:ext cx="5665500" cy="862200"/>
          </a:xfrm>
          <a:prstGeom prst="rect">
            <a:avLst/>
          </a:prstGeom>
          <a:noFill/>
          <a:ln>
            <a:noFill/>
          </a:ln>
        </p:spPr>
        <p:txBody>
          <a:bodyPr anchorCtr="0" anchor="ctr" bIns="68550" lIns="68550" spcFirstLastPara="1" rIns="68550" wrap="square" tIns="68550">
            <a:noAutofit/>
          </a:bodyPr>
          <a:lstStyle/>
          <a:p>
            <a:pPr indent="0" lvl="0" marL="0" rtl="0" algn="r">
              <a:lnSpc>
                <a:spcPct val="100000"/>
              </a:lnSpc>
              <a:spcBef>
                <a:spcPts val="0"/>
              </a:spcBef>
              <a:spcAft>
                <a:spcPts val="0"/>
              </a:spcAft>
              <a:buClr>
                <a:schemeClr val="dk1"/>
              </a:buClr>
              <a:buSzPts val="3600"/>
              <a:buNone/>
            </a:pPr>
            <a:r>
              <a:rPr b="1" lang="en" sz="3000">
                <a:solidFill>
                  <a:srgbClr val="000000"/>
                </a:solidFill>
                <a:latin typeface="Noto Sans JP"/>
                <a:ea typeface="Noto Sans JP"/>
                <a:cs typeface="Noto Sans JP"/>
                <a:sym typeface="Noto Sans JP"/>
              </a:rPr>
              <a:t>タスクの目的</a:t>
            </a:r>
            <a:endParaRPr b="1" sz="3000">
              <a:latin typeface="Noto Sans JP"/>
              <a:ea typeface="Noto Sans JP"/>
              <a:cs typeface="Noto Sans JP"/>
              <a:sym typeface="Noto Sans JP"/>
            </a:endParaRPr>
          </a:p>
        </p:txBody>
      </p:sp>
      <p:sp>
        <p:nvSpPr>
          <p:cNvPr id="366" name="Google Shape;366;p25"/>
          <p:cNvSpPr txBox="1"/>
          <p:nvPr>
            <p:ph idx="2" type="title"/>
          </p:nvPr>
        </p:nvSpPr>
        <p:spPr>
          <a:xfrm>
            <a:off x="5151175" y="1768609"/>
            <a:ext cx="3057300" cy="862200"/>
          </a:xfrm>
          <a:prstGeom prst="rect">
            <a:avLst/>
          </a:prstGeom>
          <a:noFill/>
          <a:ln>
            <a:noFill/>
          </a:ln>
        </p:spPr>
        <p:txBody>
          <a:bodyPr anchorCtr="0" anchor="ctr" bIns="68550" lIns="68550" spcFirstLastPara="1" rIns="68550" wrap="square" tIns="68550">
            <a:noAutofit/>
          </a:bodyPr>
          <a:lstStyle/>
          <a:p>
            <a:pPr indent="0" lvl="0" marL="0" rtl="0" algn="r">
              <a:lnSpc>
                <a:spcPct val="100000"/>
              </a:lnSpc>
              <a:spcBef>
                <a:spcPts val="0"/>
              </a:spcBef>
              <a:spcAft>
                <a:spcPts val="0"/>
              </a:spcAft>
              <a:buClr>
                <a:schemeClr val="dk1"/>
              </a:buClr>
              <a:buSzPts val="8000"/>
              <a:buNone/>
            </a:pPr>
            <a:r>
              <a:rPr b="1" lang="en">
                <a:solidFill>
                  <a:srgbClr val="000000"/>
                </a:solidFill>
                <a:latin typeface="Noto Sans JP"/>
                <a:ea typeface="Noto Sans JP"/>
                <a:cs typeface="Noto Sans JP"/>
                <a:sym typeface="Noto Sans JP"/>
              </a:rPr>
              <a:t>01</a:t>
            </a:r>
            <a:endParaRPr b="1">
              <a:solidFill>
                <a:srgbClr val="000000"/>
              </a:solidFill>
              <a:latin typeface="Noto Sans JP"/>
              <a:ea typeface="Noto Sans JP"/>
              <a:cs typeface="Noto Sans JP"/>
              <a:sym typeface="Noto Sans JP"/>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52"/>
          <p:cNvSpPr txBox="1"/>
          <p:nvPr/>
        </p:nvSpPr>
        <p:spPr>
          <a:xfrm>
            <a:off x="626275" y="427350"/>
            <a:ext cx="78915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Noto Sans JP"/>
                <a:ea typeface="Noto Sans JP"/>
                <a:cs typeface="Noto Sans JP"/>
                <a:sym typeface="Noto Sans JP"/>
              </a:rPr>
              <a:t>2.3　</a:t>
            </a:r>
            <a:r>
              <a:rPr b="1" lang="en" sz="1800">
                <a:latin typeface="Noto Sans JP"/>
                <a:ea typeface="Noto Sans JP"/>
                <a:cs typeface="Noto Sans JP"/>
                <a:sym typeface="Noto Sans JP"/>
              </a:rPr>
              <a:t>作業内容 (issue 4034)</a:t>
            </a:r>
            <a:endParaRPr b="1" sz="2000">
              <a:latin typeface="Noto Sans JP"/>
              <a:ea typeface="Noto Sans JP"/>
              <a:cs typeface="Noto Sans JP"/>
              <a:sym typeface="Noto Sans JP"/>
            </a:endParaRPr>
          </a:p>
        </p:txBody>
      </p:sp>
      <p:sp>
        <p:nvSpPr>
          <p:cNvPr id="687" name="Google Shape;687;p52"/>
          <p:cNvSpPr/>
          <p:nvPr/>
        </p:nvSpPr>
        <p:spPr>
          <a:xfrm>
            <a:off x="2653144" y="-3003"/>
            <a:ext cx="3816900" cy="421500"/>
          </a:xfrm>
          <a:prstGeom prst="rect">
            <a:avLst/>
          </a:prstGeom>
          <a:solidFill>
            <a:srgbClr val="FFECB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Noto Sans JP"/>
                <a:ea typeface="Noto Sans JP"/>
                <a:cs typeface="Noto Sans JP"/>
                <a:sym typeface="Noto Sans JP"/>
              </a:rPr>
              <a:t>2. 完了済み作業 </a:t>
            </a:r>
            <a:endParaRPr b="1" i="0" sz="2000" u="none" cap="none" strike="noStrike">
              <a:solidFill>
                <a:srgbClr val="000000"/>
              </a:solidFill>
              <a:latin typeface="Noto Sans JP"/>
              <a:ea typeface="Noto Sans JP"/>
              <a:cs typeface="Noto Sans JP"/>
              <a:sym typeface="Noto Sans JP"/>
            </a:endParaRPr>
          </a:p>
        </p:txBody>
      </p:sp>
      <p:sp>
        <p:nvSpPr>
          <p:cNvPr id="688" name="Google Shape;688;p52"/>
          <p:cNvSpPr txBox="1"/>
          <p:nvPr/>
        </p:nvSpPr>
        <p:spPr>
          <a:xfrm>
            <a:off x="8768388" y="4835723"/>
            <a:ext cx="2832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689" name="Google Shape;689;p52"/>
          <p:cNvSpPr txBox="1"/>
          <p:nvPr/>
        </p:nvSpPr>
        <p:spPr>
          <a:xfrm>
            <a:off x="665125" y="908025"/>
            <a:ext cx="7891500" cy="3873600"/>
          </a:xfrm>
          <a:prstGeom prst="rect">
            <a:avLst/>
          </a:prstGeom>
          <a:noFill/>
          <a:ln>
            <a:noFill/>
          </a:ln>
        </p:spPr>
        <p:txBody>
          <a:bodyPr anchorCtr="0" anchor="t" bIns="115125" lIns="115125" spcFirstLastPara="1" rIns="115125" wrap="square" tIns="115125">
            <a:noAutofit/>
          </a:bodyPr>
          <a:lstStyle/>
          <a:p>
            <a:pPr indent="-317500" lvl="0" marL="457200" rtl="0" algn="l">
              <a:lnSpc>
                <a:spcPct val="115000"/>
              </a:lnSpc>
              <a:spcBef>
                <a:spcPts val="1000"/>
              </a:spcBef>
              <a:spcAft>
                <a:spcPts val="0"/>
              </a:spcAft>
              <a:buSzPts val="1400"/>
              <a:buFont typeface="Noto Sans JP"/>
              <a:buChar char="●"/>
            </a:pPr>
            <a:r>
              <a:rPr lang="en">
                <a:latin typeface="Noto Sans JP"/>
                <a:ea typeface="Noto Sans JP"/>
                <a:cs typeface="Noto Sans JP"/>
                <a:sym typeface="Noto Sans JP"/>
              </a:rPr>
              <a:t>Flow cũ</a:t>
            </a:r>
            <a:endParaRPr b="1">
              <a:latin typeface="Noto Sans JP"/>
              <a:ea typeface="Noto Sans JP"/>
              <a:cs typeface="Noto Sans JP"/>
              <a:sym typeface="Noto Sans JP"/>
            </a:endParaRPr>
          </a:p>
        </p:txBody>
      </p:sp>
      <p:pic>
        <p:nvPicPr>
          <p:cNvPr id="690" name="Google Shape;690;p52" title="20250611143137085_3_mask.png"/>
          <p:cNvPicPr preferRelativeResize="0"/>
          <p:nvPr/>
        </p:nvPicPr>
        <p:blipFill>
          <a:blip r:embed="rId3">
            <a:alphaModFix/>
          </a:blip>
          <a:stretch>
            <a:fillRect/>
          </a:stretch>
        </p:blipFill>
        <p:spPr>
          <a:xfrm>
            <a:off x="1471562" y="1468075"/>
            <a:ext cx="972770" cy="1375852"/>
          </a:xfrm>
          <a:prstGeom prst="rect">
            <a:avLst/>
          </a:prstGeom>
          <a:noFill/>
          <a:ln cap="flat" cmpd="sng" w="8100">
            <a:solidFill>
              <a:srgbClr val="000000"/>
            </a:solidFill>
            <a:prstDash val="solid"/>
            <a:round/>
            <a:headEnd len="sm" w="sm" type="none"/>
            <a:tailEnd len="sm" w="sm" type="none"/>
          </a:ln>
        </p:spPr>
      </p:pic>
      <p:sp>
        <p:nvSpPr>
          <p:cNvPr id="691" name="Google Shape;691;p52"/>
          <p:cNvSpPr txBox="1"/>
          <p:nvPr/>
        </p:nvSpPr>
        <p:spPr>
          <a:xfrm>
            <a:off x="723057" y="2026699"/>
            <a:ext cx="748500" cy="258600"/>
          </a:xfrm>
          <a:prstGeom prst="rect">
            <a:avLst/>
          </a:prstGeom>
          <a:noFill/>
          <a:ln>
            <a:noFill/>
          </a:ln>
        </p:spPr>
        <p:txBody>
          <a:bodyPr anchorCtr="0" anchor="ctr" bIns="98450" lIns="98450" spcFirstLastPara="1" rIns="98450" wrap="square" tIns="98450">
            <a:noAutofit/>
          </a:bodyPr>
          <a:lstStyle/>
          <a:p>
            <a:pPr indent="0" lvl="0" marL="0" rtl="0" algn="ctr">
              <a:spcBef>
                <a:spcPts val="0"/>
              </a:spcBef>
              <a:spcAft>
                <a:spcPts val="0"/>
              </a:spcAft>
              <a:buNone/>
            </a:pPr>
            <a:r>
              <a:rPr lang="en" sz="1049"/>
              <a:t>Ảnh raw</a:t>
            </a:r>
            <a:endParaRPr sz="1049"/>
          </a:p>
        </p:txBody>
      </p:sp>
      <p:sp>
        <p:nvSpPr>
          <p:cNvPr id="692" name="Google Shape;692;p52"/>
          <p:cNvSpPr/>
          <p:nvPr/>
        </p:nvSpPr>
        <p:spPr>
          <a:xfrm>
            <a:off x="1040704" y="3243554"/>
            <a:ext cx="1834500" cy="787200"/>
          </a:xfrm>
          <a:prstGeom prst="rect">
            <a:avLst/>
          </a:prstGeom>
          <a:solidFill>
            <a:srgbClr val="FFECB9"/>
          </a:solidFill>
          <a:ln cap="flat" cmpd="sng" w="8100">
            <a:solidFill>
              <a:srgbClr val="000000"/>
            </a:solidFill>
            <a:prstDash val="solid"/>
            <a:round/>
            <a:headEnd len="sm" w="sm" type="none"/>
            <a:tailEnd len="sm" w="sm" type="none"/>
          </a:ln>
        </p:spPr>
        <p:txBody>
          <a:bodyPr anchorCtr="0" anchor="ctr" bIns="77650" lIns="77650" spcFirstLastPara="1" rIns="77650" wrap="square" tIns="77650">
            <a:noAutofit/>
          </a:bodyPr>
          <a:lstStyle/>
          <a:p>
            <a:pPr indent="0" lvl="0" marL="0" rtl="0" algn="ctr">
              <a:spcBef>
                <a:spcPts val="0"/>
              </a:spcBef>
              <a:spcAft>
                <a:spcPts val="0"/>
              </a:spcAft>
              <a:buNone/>
            </a:pPr>
            <a:r>
              <a:rPr b="1" lang="en">
                <a:latin typeface="Noto Sans JP"/>
                <a:ea typeface="Noto Sans JP"/>
                <a:cs typeface="Noto Sans JP"/>
                <a:sym typeface="Noto Sans JP"/>
              </a:rPr>
              <a:t>Preprocess</a:t>
            </a:r>
            <a:endParaRPr b="1">
              <a:latin typeface="Noto Sans JP"/>
              <a:ea typeface="Noto Sans JP"/>
              <a:cs typeface="Noto Sans JP"/>
              <a:sym typeface="Noto Sans JP"/>
            </a:endParaRPr>
          </a:p>
          <a:p>
            <a:pPr indent="0" lvl="0" marL="0" rtl="0" algn="ctr">
              <a:spcBef>
                <a:spcPts val="0"/>
              </a:spcBef>
              <a:spcAft>
                <a:spcPts val="0"/>
              </a:spcAft>
              <a:buNone/>
            </a:pPr>
            <a:r>
              <a:rPr lang="en" sz="949">
                <a:latin typeface="Noto Sans JP"/>
                <a:ea typeface="Noto Sans JP"/>
                <a:cs typeface="Noto Sans JP"/>
                <a:sym typeface="Noto Sans JP"/>
              </a:rPr>
              <a:t>(</a:t>
            </a:r>
            <a:r>
              <a:rPr lang="en" sz="949">
                <a:latin typeface="Noto Sans JP"/>
                <a:ea typeface="Noto Sans JP"/>
                <a:cs typeface="Noto Sans JP"/>
                <a:sym typeface="Noto Sans JP"/>
              </a:rPr>
              <a:t>deskewImage</a:t>
            </a:r>
            <a:r>
              <a:rPr lang="en" sz="949">
                <a:latin typeface="Noto Sans JP"/>
                <a:ea typeface="Noto Sans JP"/>
                <a:cs typeface="Noto Sans JP"/>
                <a:sym typeface="Noto Sans JP"/>
              </a:rPr>
              <a:t>, </a:t>
            </a:r>
            <a:r>
              <a:rPr lang="en" sz="949">
                <a:latin typeface="Noto Sans JP"/>
                <a:ea typeface="Noto Sans JP"/>
                <a:cs typeface="Noto Sans JP"/>
                <a:sym typeface="Noto Sans JP"/>
              </a:rPr>
              <a:t>f</a:t>
            </a:r>
            <a:r>
              <a:rPr lang="en" sz="949">
                <a:latin typeface="Noto Sans JP"/>
                <a:ea typeface="Noto Sans JP"/>
                <a:cs typeface="Noto Sans JP"/>
                <a:sym typeface="Noto Sans JP"/>
              </a:rPr>
              <a:t>ilterColors, addBorder, rotate,</a:t>
            </a:r>
            <a:endParaRPr sz="949">
              <a:latin typeface="Noto Sans JP"/>
              <a:ea typeface="Noto Sans JP"/>
              <a:cs typeface="Noto Sans JP"/>
              <a:sym typeface="Noto Sans JP"/>
            </a:endParaRPr>
          </a:p>
          <a:p>
            <a:pPr indent="0" lvl="0" marL="0" rtl="0" algn="ctr">
              <a:spcBef>
                <a:spcPts val="0"/>
              </a:spcBef>
              <a:spcAft>
                <a:spcPts val="0"/>
              </a:spcAft>
              <a:buNone/>
            </a:pPr>
            <a:r>
              <a:rPr lang="en" sz="949">
                <a:latin typeface="Noto Sans JP"/>
                <a:ea typeface="Noto Sans JP"/>
                <a:cs typeface="Noto Sans JP"/>
                <a:sym typeface="Noto Sans JP"/>
              </a:rPr>
              <a:t>removeLines...)</a:t>
            </a:r>
            <a:endParaRPr sz="949">
              <a:latin typeface="Noto Sans JP"/>
              <a:ea typeface="Noto Sans JP"/>
              <a:cs typeface="Noto Sans JP"/>
              <a:sym typeface="Noto Sans JP"/>
            </a:endParaRPr>
          </a:p>
        </p:txBody>
      </p:sp>
      <p:cxnSp>
        <p:nvCxnSpPr>
          <p:cNvPr id="693" name="Google Shape;693;p52"/>
          <p:cNvCxnSpPr>
            <a:stCxn id="690" idx="2"/>
            <a:endCxn id="692" idx="0"/>
          </p:cNvCxnSpPr>
          <p:nvPr/>
        </p:nvCxnSpPr>
        <p:spPr>
          <a:xfrm>
            <a:off x="1957947" y="2843927"/>
            <a:ext cx="0" cy="399600"/>
          </a:xfrm>
          <a:prstGeom prst="straightConnector1">
            <a:avLst/>
          </a:prstGeom>
          <a:noFill/>
          <a:ln cap="flat" cmpd="sng" w="9525">
            <a:solidFill>
              <a:srgbClr val="000000"/>
            </a:solidFill>
            <a:prstDash val="solid"/>
            <a:round/>
            <a:headEnd len="med" w="med" type="none"/>
            <a:tailEnd len="med" w="med" type="triangle"/>
          </a:ln>
        </p:spPr>
      </p:cxnSp>
      <p:pic>
        <p:nvPicPr>
          <p:cNvPr id="694" name="Google Shape;694;p52" title="binary_debug.png"/>
          <p:cNvPicPr preferRelativeResize="0"/>
          <p:nvPr/>
        </p:nvPicPr>
        <p:blipFill rotWithShape="1">
          <a:blip r:embed="rId4">
            <a:alphaModFix/>
          </a:blip>
          <a:srcRect b="0" l="0" r="0" t="0"/>
          <a:stretch/>
        </p:blipFill>
        <p:spPr>
          <a:xfrm>
            <a:off x="3327725" y="2949237"/>
            <a:ext cx="972770" cy="1375852"/>
          </a:xfrm>
          <a:prstGeom prst="rect">
            <a:avLst/>
          </a:prstGeom>
          <a:noFill/>
          <a:ln cap="flat" cmpd="sng" w="8100">
            <a:solidFill>
              <a:srgbClr val="000000"/>
            </a:solidFill>
            <a:prstDash val="solid"/>
            <a:round/>
            <a:headEnd len="sm" w="sm" type="none"/>
            <a:tailEnd len="sm" w="sm" type="none"/>
          </a:ln>
        </p:spPr>
      </p:pic>
      <p:cxnSp>
        <p:nvCxnSpPr>
          <p:cNvPr id="695" name="Google Shape;695;p52"/>
          <p:cNvCxnSpPr>
            <a:stCxn id="692" idx="3"/>
            <a:endCxn id="694" idx="1"/>
          </p:cNvCxnSpPr>
          <p:nvPr/>
        </p:nvCxnSpPr>
        <p:spPr>
          <a:xfrm>
            <a:off x="2875204" y="3637154"/>
            <a:ext cx="452400" cy="0"/>
          </a:xfrm>
          <a:prstGeom prst="straightConnector1">
            <a:avLst/>
          </a:prstGeom>
          <a:noFill/>
          <a:ln cap="flat" cmpd="sng" w="9525">
            <a:solidFill>
              <a:srgbClr val="000000"/>
            </a:solidFill>
            <a:prstDash val="solid"/>
            <a:round/>
            <a:headEnd len="med" w="med" type="none"/>
            <a:tailEnd len="med" w="med" type="triangle"/>
          </a:ln>
        </p:spPr>
      </p:cxnSp>
      <p:sp>
        <p:nvSpPr>
          <p:cNvPr id="696" name="Google Shape;696;p52"/>
          <p:cNvSpPr txBox="1"/>
          <p:nvPr/>
        </p:nvSpPr>
        <p:spPr>
          <a:xfrm>
            <a:off x="3328698" y="4479225"/>
            <a:ext cx="1146600" cy="258600"/>
          </a:xfrm>
          <a:prstGeom prst="rect">
            <a:avLst/>
          </a:prstGeom>
          <a:noFill/>
          <a:ln>
            <a:noFill/>
          </a:ln>
        </p:spPr>
        <p:txBody>
          <a:bodyPr anchorCtr="0" anchor="ctr" bIns="98450" lIns="98450" spcFirstLastPara="1" rIns="98450" wrap="square" tIns="98450">
            <a:noAutofit/>
          </a:bodyPr>
          <a:lstStyle/>
          <a:p>
            <a:pPr indent="0" lvl="0" marL="0" rtl="0" algn="ctr">
              <a:spcBef>
                <a:spcPts val="0"/>
              </a:spcBef>
              <a:spcAft>
                <a:spcPts val="0"/>
              </a:spcAft>
              <a:buNone/>
            </a:pPr>
            <a:r>
              <a:rPr lang="en" sz="1049"/>
              <a:t>Ảnh </a:t>
            </a:r>
            <a:r>
              <a:rPr lang="en" sz="1049"/>
              <a:t>input preprocessed</a:t>
            </a:r>
            <a:endParaRPr sz="1049"/>
          </a:p>
        </p:txBody>
      </p:sp>
      <p:pic>
        <p:nvPicPr>
          <p:cNvPr id="697" name="Google Shape;697;p52" title="template_-2.png"/>
          <p:cNvPicPr preferRelativeResize="0"/>
          <p:nvPr/>
        </p:nvPicPr>
        <p:blipFill>
          <a:blip r:embed="rId5">
            <a:alphaModFix/>
          </a:blip>
          <a:stretch>
            <a:fillRect/>
          </a:stretch>
        </p:blipFill>
        <p:spPr>
          <a:xfrm>
            <a:off x="5287462" y="1321350"/>
            <a:ext cx="972774" cy="1375841"/>
          </a:xfrm>
          <a:prstGeom prst="rect">
            <a:avLst/>
          </a:prstGeom>
          <a:noFill/>
          <a:ln cap="flat" cmpd="sng" w="12075">
            <a:solidFill>
              <a:srgbClr val="000000"/>
            </a:solidFill>
            <a:prstDash val="solid"/>
            <a:round/>
            <a:headEnd len="sm" w="sm" type="none"/>
            <a:tailEnd len="sm" w="sm" type="none"/>
          </a:ln>
        </p:spPr>
      </p:pic>
      <p:sp>
        <p:nvSpPr>
          <p:cNvPr id="698" name="Google Shape;698;p52"/>
          <p:cNvSpPr/>
          <p:nvPr/>
        </p:nvSpPr>
        <p:spPr>
          <a:xfrm>
            <a:off x="4856579" y="3243554"/>
            <a:ext cx="1834500" cy="787200"/>
          </a:xfrm>
          <a:prstGeom prst="rect">
            <a:avLst/>
          </a:prstGeom>
          <a:noFill/>
          <a:ln cap="flat" cmpd="sng" w="8100">
            <a:solidFill>
              <a:srgbClr val="000000"/>
            </a:solidFill>
            <a:prstDash val="solid"/>
            <a:round/>
            <a:headEnd len="sm" w="sm" type="none"/>
            <a:tailEnd len="sm" w="sm" type="none"/>
          </a:ln>
        </p:spPr>
        <p:txBody>
          <a:bodyPr anchorCtr="0" anchor="ctr" bIns="77650" lIns="77650" spcFirstLastPara="1" rIns="77650" wrap="square" tIns="77650">
            <a:noAutofit/>
          </a:bodyPr>
          <a:lstStyle/>
          <a:p>
            <a:pPr indent="0" lvl="0" marL="0" rtl="0" algn="ctr">
              <a:lnSpc>
                <a:spcPct val="100000"/>
              </a:lnSpc>
              <a:spcBef>
                <a:spcPts val="0"/>
              </a:spcBef>
              <a:spcAft>
                <a:spcPts val="0"/>
              </a:spcAft>
              <a:buClr>
                <a:schemeClr val="dk1"/>
              </a:buClr>
              <a:buSzPts val="3600"/>
              <a:buFont typeface="Arial"/>
              <a:buNone/>
            </a:pPr>
            <a:r>
              <a:rPr b="1" lang="en">
                <a:latin typeface="Noto Sans JP"/>
                <a:ea typeface="Noto Sans JP"/>
                <a:cs typeface="Noto Sans JP"/>
                <a:sym typeface="Noto Sans JP"/>
              </a:rPr>
              <a:t>Alignment</a:t>
            </a:r>
            <a:br>
              <a:rPr b="1" lang="en">
                <a:latin typeface="Noto Sans JP"/>
                <a:ea typeface="Noto Sans JP"/>
                <a:cs typeface="Noto Sans JP"/>
                <a:sym typeface="Noto Sans JP"/>
              </a:rPr>
            </a:br>
            <a:r>
              <a:rPr b="1" lang="en">
                <a:latin typeface="Noto Sans JP"/>
                <a:ea typeface="Noto Sans JP"/>
                <a:cs typeface="Noto Sans JP"/>
                <a:sym typeface="Noto Sans JP"/>
              </a:rPr>
              <a:t>function</a:t>
            </a:r>
            <a:endParaRPr>
              <a:latin typeface="Noto Sans JP"/>
              <a:ea typeface="Noto Sans JP"/>
              <a:cs typeface="Noto Sans JP"/>
              <a:sym typeface="Noto Sans JP"/>
            </a:endParaRPr>
          </a:p>
        </p:txBody>
      </p:sp>
      <p:cxnSp>
        <p:nvCxnSpPr>
          <p:cNvPr id="699" name="Google Shape;699;p52"/>
          <p:cNvCxnSpPr>
            <a:stCxn id="694" idx="3"/>
            <a:endCxn id="698" idx="1"/>
          </p:cNvCxnSpPr>
          <p:nvPr/>
        </p:nvCxnSpPr>
        <p:spPr>
          <a:xfrm>
            <a:off x="4300495" y="3637163"/>
            <a:ext cx="556200" cy="0"/>
          </a:xfrm>
          <a:prstGeom prst="straightConnector1">
            <a:avLst/>
          </a:prstGeom>
          <a:noFill/>
          <a:ln cap="flat" cmpd="sng" w="9525">
            <a:solidFill>
              <a:srgbClr val="000000"/>
            </a:solidFill>
            <a:prstDash val="solid"/>
            <a:round/>
            <a:headEnd len="med" w="med" type="none"/>
            <a:tailEnd len="med" w="med" type="triangle"/>
          </a:ln>
        </p:spPr>
      </p:cxnSp>
      <p:cxnSp>
        <p:nvCxnSpPr>
          <p:cNvPr id="700" name="Google Shape;700;p52"/>
          <p:cNvCxnSpPr>
            <a:stCxn id="697" idx="2"/>
            <a:endCxn id="698" idx="0"/>
          </p:cNvCxnSpPr>
          <p:nvPr/>
        </p:nvCxnSpPr>
        <p:spPr>
          <a:xfrm>
            <a:off x="5773849" y="2697191"/>
            <a:ext cx="0" cy="546300"/>
          </a:xfrm>
          <a:prstGeom prst="straightConnector1">
            <a:avLst/>
          </a:prstGeom>
          <a:noFill/>
          <a:ln cap="flat" cmpd="sng" w="9525">
            <a:solidFill>
              <a:srgbClr val="000000"/>
            </a:solidFill>
            <a:prstDash val="solid"/>
            <a:round/>
            <a:headEnd len="med" w="med" type="none"/>
            <a:tailEnd len="med" w="med" type="triangle"/>
          </a:ln>
        </p:spPr>
      </p:cxnSp>
      <p:sp>
        <p:nvSpPr>
          <p:cNvPr id="701" name="Google Shape;701;p52"/>
          <p:cNvSpPr txBox="1"/>
          <p:nvPr/>
        </p:nvSpPr>
        <p:spPr>
          <a:xfrm>
            <a:off x="4258060" y="2026700"/>
            <a:ext cx="970800" cy="258600"/>
          </a:xfrm>
          <a:prstGeom prst="rect">
            <a:avLst/>
          </a:prstGeom>
          <a:noFill/>
          <a:ln>
            <a:noFill/>
          </a:ln>
        </p:spPr>
        <p:txBody>
          <a:bodyPr anchorCtr="0" anchor="ctr" bIns="98450" lIns="98450" spcFirstLastPara="1" rIns="98450" wrap="square" tIns="98450">
            <a:noAutofit/>
          </a:bodyPr>
          <a:lstStyle/>
          <a:p>
            <a:pPr indent="0" lvl="0" marL="0" rtl="0" algn="ctr">
              <a:spcBef>
                <a:spcPts val="0"/>
              </a:spcBef>
              <a:spcAft>
                <a:spcPts val="0"/>
              </a:spcAft>
              <a:buNone/>
            </a:pPr>
            <a:r>
              <a:rPr lang="en" sz="1049"/>
              <a:t>Ảnh </a:t>
            </a:r>
            <a:r>
              <a:rPr lang="en" sz="1049"/>
              <a:t>template</a:t>
            </a:r>
            <a:endParaRPr sz="1049"/>
          </a:p>
        </p:txBody>
      </p:sp>
      <p:pic>
        <p:nvPicPr>
          <p:cNvPr id="702" name="Google Shape;702;p52" title="SIFT_02_warpPerspective.jpg"/>
          <p:cNvPicPr preferRelativeResize="0"/>
          <p:nvPr/>
        </p:nvPicPr>
        <p:blipFill rotWithShape="1">
          <a:blip r:embed="rId6">
            <a:alphaModFix/>
          </a:blip>
          <a:srcRect b="0" l="0" r="0" t="0"/>
          <a:stretch/>
        </p:blipFill>
        <p:spPr>
          <a:xfrm>
            <a:off x="7525925" y="2949236"/>
            <a:ext cx="972774" cy="1375862"/>
          </a:xfrm>
          <a:prstGeom prst="rect">
            <a:avLst/>
          </a:prstGeom>
          <a:noFill/>
          <a:ln cap="flat" cmpd="sng" w="9525">
            <a:solidFill>
              <a:srgbClr val="000000"/>
            </a:solidFill>
            <a:prstDash val="solid"/>
            <a:round/>
            <a:headEnd len="sm" w="sm" type="none"/>
            <a:tailEnd len="sm" w="sm" type="none"/>
          </a:ln>
        </p:spPr>
      </p:pic>
      <p:sp>
        <p:nvSpPr>
          <p:cNvPr id="703" name="Google Shape;703;p52"/>
          <p:cNvSpPr txBox="1"/>
          <p:nvPr/>
        </p:nvSpPr>
        <p:spPr>
          <a:xfrm>
            <a:off x="7526923" y="4479225"/>
            <a:ext cx="970800" cy="258600"/>
          </a:xfrm>
          <a:prstGeom prst="rect">
            <a:avLst/>
          </a:prstGeom>
          <a:noFill/>
          <a:ln>
            <a:noFill/>
          </a:ln>
        </p:spPr>
        <p:txBody>
          <a:bodyPr anchorCtr="0" anchor="ctr" bIns="98450" lIns="98450" spcFirstLastPara="1" rIns="98450" wrap="square" tIns="98450">
            <a:noAutofit/>
          </a:bodyPr>
          <a:lstStyle/>
          <a:p>
            <a:pPr indent="0" lvl="0" marL="0" rtl="0" algn="ctr">
              <a:spcBef>
                <a:spcPts val="0"/>
              </a:spcBef>
              <a:spcAft>
                <a:spcPts val="0"/>
              </a:spcAft>
              <a:buNone/>
            </a:pPr>
            <a:r>
              <a:rPr lang="en" sz="1049"/>
              <a:t>Ảnh </a:t>
            </a:r>
            <a:r>
              <a:rPr lang="en" sz="1049"/>
              <a:t>căn chỉnh</a:t>
            </a:r>
            <a:endParaRPr sz="1049"/>
          </a:p>
        </p:txBody>
      </p:sp>
      <p:cxnSp>
        <p:nvCxnSpPr>
          <p:cNvPr id="704" name="Google Shape;704;p52"/>
          <p:cNvCxnSpPr>
            <a:stCxn id="698" idx="3"/>
            <a:endCxn id="702" idx="1"/>
          </p:cNvCxnSpPr>
          <p:nvPr/>
        </p:nvCxnSpPr>
        <p:spPr>
          <a:xfrm>
            <a:off x="6691079" y="3637154"/>
            <a:ext cx="834900" cy="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53"/>
          <p:cNvSpPr txBox="1"/>
          <p:nvPr/>
        </p:nvSpPr>
        <p:spPr>
          <a:xfrm>
            <a:off x="626275" y="427350"/>
            <a:ext cx="78915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Noto Sans JP"/>
                <a:ea typeface="Noto Sans JP"/>
                <a:cs typeface="Noto Sans JP"/>
                <a:sym typeface="Noto Sans JP"/>
              </a:rPr>
              <a:t>2.3　</a:t>
            </a:r>
            <a:r>
              <a:rPr b="1" lang="en" sz="1800">
                <a:latin typeface="Noto Sans JP"/>
                <a:ea typeface="Noto Sans JP"/>
                <a:cs typeface="Noto Sans JP"/>
                <a:sym typeface="Noto Sans JP"/>
              </a:rPr>
              <a:t>作業内容 (issue 4034)</a:t>
            </a:r>
            <a:endParaRPr b="1" sz="2000">
              <a:latin typeface="Noto Sans JP"/>
              <a:ea typeface="Noto Sans JP"/>
              <a:cs typeface="Noto Sans JP"/>
              <a:sym typeface="Noto Sans JP"/>
            </a:endParaRPr>
          </a:p>
        </p:txBody>
      </p:sp>
      <p:sp>
        <p:nvSpPr>
          <p:cNvPr id="710" name="Google Shape;710;p53"/>
          <p:cNvSpPr/>
          <p:nvPr/>
        </p:nvSpPr>
        <p:spPr>
          <a:xfrm>
            <a:off x="2653144" y="-3003"/>
            <a:ext cx="3816900" cy="421500"/>
          </a:xfrm>
          <a:prstGeom prst="rect">
            <a:avLst/>
          </a:prstGeom>
          <a:solidFill>
            <a:srgbClr val="FFECB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Noto Sans JP"/>
                <a:ea typeface="Noto Sans JP"/>
                <a:cs typeface="Noto Sans JP"/>
                <a:sym typeface="Noto Sans JP"/>
              </a:rPr>
              <a:t>2. 完了済み作業 </a:t>
            </a:r>
            <a:endParaRPr b="1" i="0" sz="2000" u="none" cap="none" strike="noStrike">
              <a:solidFill>
                <a:srgbClr val="000000"/>
              </a:solidFill>
              <a:latin typeface="Noto Sans JP"/>
              <a:ea typeface="Noto Sans JP"/>
              <a:cs typeface="Noto Sans JP"/>
              <a:sym typeface="Noto Sans JP"/>
            </a:endParaRPr>
          </a:p>
        </p:txBody>
      </p:sp>
      <p:sp>
        <p:nvSpPr>
          <p:cNvPr id="711" name="Google Shape;711;p53"/>
          <p:cNvSpPr txBox="1"/>
          <p:nvPr/>
        </p:nvSpPr>
        <p:spPr>
          <a:xfrm>
            <a:off x="8768388" y="4835723"/>
            <a:ext cx="2832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712" name="Google Shape;712;p53"/>
          <p:cNvSpPr txBox="1"/>
          <p:nvPr/>
        </p:nvSpPr>
        <p:spPr>
          <a:xfrm>
            <a:off x="665125" y="908025"/>
            <a:ext cx="7891500" cy="3873600"/>
          </a:xfrm>
          <a:prstGeom prst="rect">
            <a:avLst/>
          </a:prstGeom>
          <a:noFill/>
          <a:ln>
            <a:noFill/>
          </a:ln>
        </p:spPr>
        <p:txBody>
          <a:bodyPr anchorCtr="0" anchor="t" bIns="115125" lIns="115125" spcFirstLastPara="1" rIns="115125" wrap="square" tIns="115125">
            <a:noAutofit/>
          </a:bodyPr>
          <a:lstStyle/>
          <a:p>
            <a:pPr indent="-317500" lvl="0" marL="457200" rtl="0" algn="l">
              <a:lnSpc>
                <a:spcPct val="115000"/>
              </a:lnSpc>
              <a:spcBef>
                <a:spcPts val="1000"/>
              </a:spcBef>
              <a:spcAft>
                <a:spcPts val="0"/>
              </a:spcAft>
              <a:buSzPts val="1400"/>
              <a:buFont typeface="Noto Sans JP"/>
              <a:buChar char="●"/>
            </a:pPr>
            <a:r>
              <a:rPr lang="en">
                <a:latin typeface="Noto Sans JP"/>
                <a:ea typeface="Noto Sans JP"/>
                <a:cs typeface="Noto Sans JP"/>
                <a:sym typeface="Noto Sans JP"/>
              </a:rPr>
              <a:t>Flow </a:t>
            </a:r>
            <a:r>
              <a:rPr lang="en">
                <a:latin typeface="Noto Sans JP"/>
                <a:ea typeface="Noto Sans JP"/>
                <a:cs typeface="Noto Sans JP"/>
                <a:sym typeface="Noto Sans JP"/>
              </a:rPr>
              <a:t>mới</a:t>
            </a:r>
            <a:endParaRPr b="1">
              <a:latin typeface="Noto Sans JP"/>
              <a:ea typeface="Noto Sans JP"/>
              <a:cs typeface="Noto Sans JP"/>
              <a:sym typeface="Noto Sans JP"/>
            </a:endParaRPr>
          </a:p>
        </p:txBody>
      </p:sp>
      <p:pic>
        <p:nvPicPr>
          <p:cNvPr id="713" name="Google Shape;713;p53" title="20250611143137085_3_mask.png"/>
          <p:cNvPicPr preferRelativeResize="0"/>
          <p:nvPr/>
        </p:nvPicPr>
        <p:blipFill>
          <a:blip r:embed="rId3">
            <a:alphaModFix/>
          </a:blip>
          <a:stretch>
            <a:fillRect/>
          </a:stretch>
        </p:blipFill>
        <p:spPr>
          <a:xfrm>
            <a:off x="2418687" y="2764462"/>
            <a:ext cx="972770" cy="1375852"/>
          </a:xfrm>
          <a:prstGeom prst="rect">
            <a:avLst/>
          </a:prstGeom>
          <a:noFill/>
          <a:ln cap="flat" cmpd="sng" w="8100">
            <a:solidFill>
              <a:srgbClr val="000000"/>
            </a:solidFill>
            <a:prstDash val="solid"/>
            <a:round/>
            <a:headEnd len="sm" w="sm" type="none"/>
            <a:tailEnd len="sm" w="sm" type="none"/>
          </a:ln>
        </p:spPr>
      </p:pic>
      <p:sp>
        <p:nvSpPr>
          <p:cNvPr id="714" name="Google Shape;714;p53"/>
          <p:cNvSpPr txBox="1"/>
          <p:nvPr/>
        </p:nvSpPr>
        <p:spPr>
          <a:xfrm>
            <a:off x="1554407" y="3323112"/>
            <a:ext cx="748500" cy="258600"/>
          </a:xfrm>
          <a:prstGeom prst="rect">
            <a:avLst/>
          </a:prstGeom>
          <a:noFill/>
          <a:ln>
            <a:noFill/>
          </a:ln>
        </p:spPr>
        <p:txBody>
          <a:bodyPr anchorCtr="0" anchor="ctr" bIns="98450" lIns="98450" spcFirstLastPara="1" rIns="98450" wrap="square" tIns="98450">
            <a:noAutofit/>
          </a:bodyPr>
          <a:lstStyle/>
          <a:p>
            <a:pPr indent="0" lvl="0" marL="0" rtl="0" algn="ctr">
              <a:spcBef>
                <a:spcPts val="0"/>
              </a:spcBef>
              <a:spcAft>
                <a:spcPts val="0"/>
              </a:spcAft>
              <a:buNone/>
            </a:pPr>
            <a:r>
              <a:rPr lang="en" sz="1049"/>
              <a:t>Ảnh raw</a:t>
            </a:r>
            <a:endParaRPr sz="1049"/>
          </a:p>
        </p:txBody>
      </p:sp>
      <p:pic>
        <p:nvPicPr>
          <p:cNvPr id="715" name="Google Shape;715;p53" title="template_-2.png"/>
          <p:cNvPicPr preferRelativeResize="0"/>
          <p:nvPr/>
        </p:nvPicPr>
        <p:blipFill>
          <a:blip r:embed="rId4">
            <a:alphaModFix/>
          </a:blip>
          <a:stretch>
            <a:fillRect/>
          </a:stretch>
        </p:blipFill>
        <p:spPr>
          <a:xfrm>
            <a:off x="4378412" y="1136588"/>
            <a:ext cx="972774" cy="1375841"/>
          </a:xfrm>
          <a:prstGeom prst="rect">
            <a:avLst/>
          </a:prstGeom>
          <a:noFill/>
          <a:ln cap="flat" cmpd="sng" w="12075">
            <a:solidFill>
              <a:srgbClr val="000000"/>
            </a:solidFill>
            <a:prstDash val="solid"/>
            <a:round/>
            <a:headEnd len="sm" w="sm" type="none"/>
            <a:tailEnd len="sm" w="sm" type="none"/>
          </a:ln>
        </p:spPr>
      </p:pic>
      <p:sp>
        <p:nvSpPr>
          <p:cNvPr id="716" name="Google Shape;716;p53"/>
          <p:cNvSpPr/>
          <p:nvPr/>
        </p:nvSpPr>
        <p:spPr>
          <a:xfrm>
            <a:off x="3947529" y="3058791"/>
            <a:ext cx="1834500" cy="787200"/>
          </a:xfrm>
          <a:prstGeom prst="rect">
            <a:avLst/>
          </a:prstGeom>
          <a:noFill/>
          <a:ln cap="flat" cmpd="sng" w="8100">
            <a:solidFill>
              <a:srgbClr val="000000"/>
            </a:solidFill>
            <a:prstDash val="solid"/>
            <a:round/>
            <a:headEnd len="sm" w="sm" type="none"/>
            <a:tailEnd len="sm" w="sm" type="none"/>
          </a:ln>
        </p:spPr>
        <p:txBody>
          <a:bodyPr anchorCtr="0" anchor="ctr" bIns="77650" lIns="77650" spcFirstLastPara="1" rIns="77650" wrap="square" tIns="77650">
            <a:noAutofit/>
          </a:bodyPr>
          <a:lstStyle/>
          <a:p>
            <a:pPr indent="0" lvl="0" marL="0" rtl="0" algn="ctr">
              <a:lnSpc>
                <a:spcPct val="100000"/>
              </a:lnSpc>
              <a:spcBef>
                <a:spcPts val="0"/>
              </a:spcBef>
              <a:spcAft>
                <a:spcPts val="0"/>
              </a:spcAft>
              <a:buNone/>
            </a:pPr>
            <a:r>
              <a:rPr b="1" lang="en">
                <a:latin typeface="Noto Sans JP"/>
                <a:ea typeface="Noto Sans JP"/>
                <a:cs typeface="Noto Sans JP"/>
                <a:sym typeface="Noto Sans JP"/>
              </a:rPr>
              <a:t>Alignment</a:t>
            </a:r>
            <a:br>
              <a:rPr b="1" lang="en">
                <a:latin typeface="Noto Sans JP"/>
                <a:ea typeface="Noto Sans JP"/>
                <a:cs typeface="Noto Sans JP"/>
                <a:sym typeface="Noto Sans JP"/>
              </a:rPr>
            </a:br>
            <a:r>
              <a:rPr b="1" lang="en">
                <a:latin typeface="Noto Sans JP"/>
                <a:ea typeface="Noto Sans JP"/>
                <a:cs typeface="Noto Sans JP"/>
                <a:sym typeface="Noto Sans JP"/>
              </a:rPr>
              <a:t>function</a:t>
            </a:r>
            <a:endParaRPr>
              <a:latin typeface="Noto Sans JP"/>
              <a:ea typeface="Noto Sans JP"/>
              <a:cs typeface="Noto Sans JP"/>
              <a:sym typeface="Noto Sans JP"/>
            </a:endParaRPr>
          </a:p>
        </p:txBody>
      </p:sp>
      <p:cxnSp>
        <p:nvCxnSpPr>
          <p:cNvPr id="717" name="Google Shape;717;p53"/>
          <p:cNvCxnSpPr>
            <a:stCxn id="718" idx="3"/>
            <a:endCxn id="716" idx="1"/>
          </p:cNvCxnSpPr>
          <p:nvPr/>
        </p:nvCxnSpPr>
        <p:spPr>
          <a:xfrm>
            <a:off x="3391329" y="3452391"/>
            <a:ext cx="556200" cy="0"/>
          </a:xfrm>
          <a:prstGeom prst="straightConnector1">
            <a:avLst/>
          </a:prstGeom>
          <a:noFill/>
          <a:ln cap="flat" cmpd="sng" w="9525">
            <a:solidFill>
              <a:srgbClr val="000000"/>
            </a:solidFill>
            <a:prstDash val="solid"/>
            <a:round/>
            <a:headEnd len="med" w="med" type="none"/>
            <a:tailEnd len="med" w="med" type="triangle"/>
          </a:ln>
        </p:spPr>
      </p:cxnSp>
      <p:cxnSp>
        <p:nvCxnSpPr>
          <p:cNvPr id="719" name="Google Shape;719;p53"/>
          <p:cNvCxnSpPr>
            <a:stCxn id="715" idx="2"/>
            <a:endCxn id="716" idx="0"/>
          </p:cNvCxnSpPr>
          <p:nvPr/>
        </p:nvCxnSpPr>
        <p:spPr>
          <a:xfrm>
            <a:off x="4864799" y="2512429"/>
            <a:ext cx="0" cy="546300"/>
          </a:xfrm>
          <a:prstGeom prst="straightConnector1">
            <a:avLst/>
          </a:prstGeom>
          <a:noFill/>
          <a:ln cap="flat" cmpd="sng" w="9525">
            <a:solidFill>
              <a:srgbClr val="000000"/>
            </a:solidFill>
            <a:prstDash val="solid"/>
            <a:round/>
            <a:headEnd len="med" w="med" type="none"/>
            <a:tailEnd len="med" w="med" type="triangle"/>
          </a:ln>
        </p:spPr>
      </p:cxnSp>
      <p:sp>
        <p:nvSpPr>
          <p:cNvPr id="720" name="Google Shape;720;p53"/>
          <p:cNvSpPr txBox="1"/>
          <p:nvPr/>
        </p:nvSpPr>
        <p:spPr>
          <a:xfrm>
            <a:off x="3349010" y="1841938"/>
            <a:ext cx="970800" cy="258600"/>
          </a:xfrm>
          <a:prstGeom prst="rect">
            <a:avLst/>
          </a:prstGeom>
          <a:noFill/>
          <a:ln>
            <a:noFill/>
          </a:ln>
        </p:spPr>
        <p:txBody>
          <a:bodyPr anchorCtr="0" anchor="ctr" bIns="98450" lIns="98450" spcFirstLastPara="1" rIns="98450" wrap="square" tIns="98450">
            <a:noAutofit/>
          </a:bodyPr>
          <a:lstStyle/>
          <a:p>
            <a:pPr indent="0" lvl="0" marL="0" rtl="0" algn="ctr">
              <a:spcBef>
                <a:spcPts val="0"/>
              </a:spcBef>
              <a:spcAft>
                <a:spcPts val="0"/>
              </a:spcAft>
              <a:buNone/>
            </a:pPr>
            <a:r>
              <a:rPr lang="en" sz="1049"/>
              <a:t>Ảnh template</a:t>
            </a:r>
            <a:endParaRPr sz="1049"/>
          </a:p>
        </p:txBody>
      </p:sp>
      <p:pic>
        <p:nvPicPr>
          <p:cNvPr id="721" name="Google Shape;721;p53" title="01_output_warpPerspective.jpg"/>
          <p:cNvPicPr preferRelativeResize="0"/>
          <p:nvPr/>
        </p:nvPicPr>
        <p:blipFill>
          <a:blip r:embed="rId5">
            <a:alphaModFix/>
          </a:blip>
          <a:stretch>
            <a:fillRect/>
          </a:stretch>
        </p:blipFill>
        <p:spPr>
          <a:xfrm>
            <a:off x="6616875" y="2764473"/>
            <a:ext cx="972774" cy="1375862"/>
          </a:xfrm>
          <a:prstGeom prst="rect">
            <a:avLst/>
          </a:prstGeom>
          <a:noFill/>
          <a:ln cap="flat" cmpd="sng" w="9525">
            <a:solidFill>
              <a:srgbClr val="000000"/>
            </a:solidFill>
            <a:prstDash val="solid"/>
            <a:round/>
            <a:headEnd len="sm" w="sm" type="none"/>
            <a:tailEnd len="sm" w="sm" type="none"/>
          </a:ln>
        </p:spPr>
      </p:pic>
      <p:sp>
        <p:nvSpPr>
          <p:cNvPr id="722" name="Google Shape;722;p53"/>
          <p:cNvSpPr txBox="1"/>
          <p:nvPr/>
        </p:nvSpPr>
        <p:spPr>
          <a:xfrm>
            <a:off x="6617873" y="4294463"/>
            <a:ext cx="970800" cy="258600"/>
          </a:xfrm>
          <a:prstGeom prst="rect">
            <a:avLst/>
          </a:prstGeom>
          <a:noFill/>
          <a:ln>
            <a:noFill/>
          </a:ln>
        </p:spPr>
        <p:txBody>
          <a:bodyPr anchorCtr="0" anchor="ctr" bIns="98450" lIns="98450" spcFirstLastPara="1" rIns="98450" wrap="square" tIns="98450">
            <a:noAutofit/>
          </a:bodyPr>
          <a:lstStyle/>
          <a:p>
            <a:pPr indent="0" lvl="0" marL="0" rtl="0" algn="ctr">
              <a:spcBef>
                <a:spcPts val="0"/>
              </a:spcBef>
              <a:spcAft>
                <a:spcPts val="0"/>
              </a:spcAft>
              <a:buNone/>
            </a:pPr>
            <a:r>
              <a:rPr lang="en" sz="1049"/>
              <a:t>Ảnh căn chỉnh</a:t>
            </a:r>
            <a:endParaRPr sz="1049"/>
          </a:p>
        </p:txBody>
      </p:sp>
      <p:cxnSp>
        <p:nvCxnSpPr>
          <p:cNvPr id="723" name="Google Shape;723;p53"/>
          <p:cNvCxnSpPr>
            <a:stCxn id="716" idx="3"/>
            <a:endCxn id="721" idx="1"/>
          </p:cNvCxnSpPr>
          <p:nvPr/>
        </p:nvCxnSpPr>
        <p:spPr>
          <a:xfrm>
            <a:off x="5782029" y="3452391"/>
            <a:ext cx="834900" cy="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54"/>
          <p:cNvSpPr txBox="1"/>
          <p:nvPr/>
        </p:nvSpPr>
        <p:spPr>
          <a:xfrm>
            <a:off x="626275" y="427350"/>
            <a:ext cx="78915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Noto Sans JP"/>
                <a:ea typeface="Noto Sans JP"/>
                <a:cs typeface="Noto Sans JP"/>
                <a:sym typeface="Noto Sans JP"/>
              </a:rPr>
              <a:t>2.3　</a:t>
            </a:r>
            <a:r>
              <a:rPr b="1" lang="en" sz="1800">
                <a:latin typeface="Noto Sans JP"/>
                <a:ea typeface="Noto Sans JP"/>
                <a:cs typeface="Noto Sans JP"/>
                <a:sym typeface="Noto Sans JP"/>
              </a:rPr>
              <a:t>作業内容 (issue 4034)</a:t>
            </a:r>
            <a:endParaRPr b="1" sz="2000">
              <a:latin typeface="Noto Sans JP"/>
              <a:ea typeface="Noto Sans JP"/>
              <a:cs typeface="Noto Sans JP"/>
              <a:sym typeface="Noto Sans JP"/>
            </a:endParaRPr>
          </a:p>
        </p:txBody>
      </p:sp>
      <p:sp>
        <p:nvSpPr>
          <p:cNvPr id="729" name="Google Shape;729;p54"/>
          <p:cNvSpPr/>
          <p:nvPr/>
        </p:nvSpPr>
        <p:spPr>
          <a:xfrm>
            <a:off x="2653144" y="-3003"/>
            <a:ext cx="3816900" cy="421500"/>
          </a:xfrm>
          <a:prstGeom prst="rect">
            <a:avLst/>
          </a:prstGeom>
          <a:solidFill>
            <a:srgbClr val="FFECB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Noto Sans JP"/>
                <a:ea typeface="Noto Sans JP"/>
                <a:cs typeface="Noto Sans JP"/>
                <a:sym typeface="Noto Sans JP"/>
              </a:rPr>
              <a:t>2. 完了済み作業 </a:t>
            </a:r>
            <a:endParaRPr b="1" i="0" sz="2000" u="none" cap="none" strike="noStrike">
              <a:solidFill>
                <a:srgbClr val="000000"/>
              </a:solidFill>
              <a:latin typeface="Noto Sans JP"/>
              <a:ea typeface="Noto Sans JP"/>
              <a:cs typeface="Noto Sans JP"/>
              <a:sym typeface="Noto Sans JP"/>
            </a:endParaRPr>
          </a:p>
        </p:txBody>
      </p:sp>
      <p:sp>
        <p:nvSpPr>
          <p:cNvPr id="730" name="Google Shape;730;p54"/>
          <p:cNvSpPr txBox="1"/>
          <p:nvPr/>
        </p:nvSpPr>
        <p:spPr>
          <a:xfrm>
            <a:off x="8768388" y="4835723"/>
            <a:ext cx="2832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731" name="Google Shape;731;p54"/>
          <p:cNvSpPr txBox="1"/>
          <p:nvPr/>
        </p:nvSpPr>
        <p:spPr>
          <a:xfrm>
            <a:off x="626275" y="908025"/>
            <a:ext cx="7891500" cy="3873600"/>
          </a:xfrm>
          <a:prstGeom prst="rect">
            <a:avLst/>
          </a:prstGeom>
          <a:noFill/>
          <a:ln>
            <a:noFill/>
          </a:ln>
        </p:spPr>
        <p:txBody>
          <a:bodyPr anchorCtr="0" anchor="t" bIns="115125" lIns="115125" spcFirstLastPara="1" rIns="115125" wrap="square" tIns="115125">
            <a:noAutofit/>
          </a:bodyPr>
          <a:lstStyle/>
          <a:p>
            <a:pPr indent="-317500" lvl="0" marL="457200" rtl="0" algn="l">
              <a:lnSpc>
                <a:spcPct val="115000"/>
              </a:lnSpc>
              <a:spcBef>
                <a:spcPts val="1000"/>
              </a:spcBef>
              <a:spcAft>
                <a:spcPts val="0"/>
              </a:spcAft>
              <a:buSzPts val="1400"/>
              <a:buFont typeface="Noto Sans JP"/>
              <a:buChar char="●"/>
            </a:pPr>
            <a:r>
              <a:rPr lang="en">
                <a:latin typeface="Noto Sans JP"/>
                <a:ea typeface="Noto Sans JP"/>
                <a:cs typeface="Noto Sans JP"/>
                <a:sym typeface="Noto Sans JP"/>
              </a:rPr>
              <a:t>Kết quả sau khi </a:t>
            </a:r>
            <a:r>
              <a:rPr lang="en"/>
              <a:t>alignment với template nghiêng </a:t>
            </a:r>
            <a:r>
              <a:rPr lang="en">
                <a:latin typeface="Noto Sans JP"/>
                <a:ea typeface="Noto Sans JP"/>
                <a:cs typeface="Noto Sans JP"/>
                <a:sym typeface="Noto Sans JP"/>
              </a:rPr>
              <a:t> -2° với ảnh </a:t>
            </a:r>
            <a:r>
              <a:rPr b="1" lang="en">
                <a:latin typeface="Noto Sans JP"/>
                <a:ea typeface="Noto Sans JP"/>
                <a:cs typeface="Noto Sans JP"/>
                <a:sym typeface="Noto Sans JP"/>
              </a:rPr>
              <a:t>raw chưa qua tiền xử lý</a:t>
            </a:r>
            <a:endParaRPr>
              <a:latin typeface="Noto Sans JP"/>
              <a:ea typeface="Noto Sans JP"/>
              <a:cs typeface="Noto Sans JP"/>
              <a:sym typeface="Noto Sans JP"/>
            </a:endParaRPr>
          </a:p>
        </p:txBody>
      </p:sp>
      <p:pic>
        <p:nvPicPr>
          <p:cNvPr id="732" name="Google Shape;732;p54" title="template_-2.png"/>
          <p:cNvPicPr preferRelativeResize="0"/>
          <p:nvPr/>
        </p:nvPicPr>
        <p:blipFill>
          <a:blip r:embed="rId3">
            <a:alphaModFix/>
          </a:blip>
          <a:stretch>
            <a:fillRect/>
          </a:stretch>
        </p:blipFill>
        <p:spPr>
          <a:xfrm>
            <a:off x="1257584" y="1612953"/>
            <a:ext cx="1902777" cy="2691220"/>
          </a:xfrm>
          <a:prstGeom prst="rect">
            <a:avLst/>
          </a:prstGeom>
          <a:noFill/>
          <a:ln cap="flat" cmpd="sng" w="12075">
            <a:solidFill>
              <a:srgbClr val="000000"/>
            </a:solidFill>
            <a:prstDash val="solid"/>
            <a:round/>
            <a:headEnd len="sm" w="sm" type="none"/>
            <a:tailEnd len="sm" w="sm" type="none"/>
          </a:ln>
        </p:spPr>
      </p:pic>
      <p:sp>
        <p:nvSpPr>
          <p:cNvPr id="733" name="Google Shape;733;p54"/>
          <p:cNvSpPr txBox="1"/>
          <p:nvPr/>
        </p:nvSpPr>
        <p:spPr>
          <a:xfrm>
            <a:off x="1160913" y="4414400"/>
            <a:ext cx="2096100" cy="304500"/>
          </a:xfrm>
          <a:prstGeom prst="rect">
            <a:avLst/>
          </a:prstGeom>
          <a:noFill/>
          <a:ln>
            <a:noFill/>
          </a:ln>
        </p:spPr>
        <p:txBody>
          <a:bodyPr anchorCtr="0" anchor="ctr" bIns="115925" lIns="115925" spcFirstLastPara="1" rIns="115925" wrap="square" tIns="115925">
            <a:noAutofit/>
          </a:bodyPr>
          <a:lstStyle/>
          <a:p>
            <a:pPr indent="0" lvl="0" marL="0" rtl="0" algn="ctr">
              <a:spcBef>
                <a:spcPts val="0"/>
              </a:spcBef>
              <a:spcAft>
                <a:spcPts val="0"/>
              </a:spcAft>
              <a:buNone/>
            </a:pPr>
            <a:r>
              <a:rPr lang="en" sz="1000"/>
              <a:t>Ảnh template n</a:t>
            </a:r>
            <a:r>
              <a:rPr lang="en" sz="1000"/>
              <a:t>ghiêng -2°</a:t>
            </a:r>
            <a:endParaRPr sz="1000"/>
          </a:p>
        </p:txBody>
      </p:sp>
      <p:pic>
        <p:nvPicPr>
          <p:cNvPr id="734" name="Google Shape;734;p54" title="03_output_rgb_Image.jpg"/>
          <p:cNvPicPr preferRelativeResize="0"/>
          <p:nvPr/>
        </p:nvPicPr>
        <p:blipFill>
          <a:blip r:embed="rId4">
            <a:alphaModFix/>
          </a:blip>
          <a:stretch>
            <a:fillRect/>
          </a:stretch>
        </p:blipFill>
        <p:spPr>
          <a:xfrm>
            <a:off x="5983643" y="1612950"/>
            <a:ext cx="1902773" cy="2691215"/>
          </a:xfrm>
          <a:prstGeom prst="rect">
            <a:avLst/>
          </a:prstGeom>
          <a:noFill/>
          <a:ln cap="flat" cmpd="sng" w="9525">
            <a:solidFill>
              <a:srgbClr val="000000"/>
            </a:solidFill>
            <a:prstDash val="solid"/>
            <a:round/>
            <a:headEnd len="sm" w="sm" type="none"/>
            <a:tailEnd len="sm" w="sm" type="none"/>
          </a:ln>
        </p:spPr>
      </p:pic>
      <p:pic>
        <p:nvPicPr>
          <p:cNvPr id="735" name="Google Shape;735;p54" title="20250611143137085_3_mask.png"/>
          <p:cNvPicPr preferRelativeResize="0"/>
          <p:nvPr/>
        </p:nvPicPr>
        <p:blipFill>
          <a:blip r:embed="rId5">
            <a:alphaModFix/>
          </a:blip>
          <a:stretch>
            <a:fillRect/>
          </a:stretch>
        </p:blipFill>
        <p:spPr>
          <a:xfrm>
            <a:off x="3620618" y="1612950"/>
            <a:ext cx="1902773" cy="2691215"/>
          </a:xfrm>
          <a:prstGeom prst="rect">
            <a:avLst/>
          </a:prstGeom>
          <a:noFill/>
          <a:ln cap="flat" cmpd="sng" w="9525">
            <a:solidFill>
              <a:srgbClr val="000000"/>
            </a:solidFill>
            <a:prstDash val="solid"/>
            <a:round/>
            <a:headEnd len="sm" w="sm" type="none"/>
            <a:tailEnd len="sm" w="sm" type="none"/>
          </a:ln>
        </p:spPr>
      </p:pic>
      <p:sp>
        <p:nvSpPr>
          <p:cNvPr id="736" name="Google Shape;736;p54"/>
          <p:cNvSpPr txBox="1"/>
          <p:nvPr/>
        </p:nvSpPr>
        <p:spPr>
          <a:xfrm>
            <a:off x="3523963" y="4414400"/>
            <a:ext cx="2096100" cy="304500"/>
          </a:xfrm>
          <a:prstGeom prst="rect">
            <a:avLst/>
          </a:prstGeom>
          <a:noFill/>
          <a:ln>
            <a:noFill/>
          </a:ln>
        </p:spPr>
        <p:txBody>
          <a:bodyPr anchorCtr="0" anchor="ctr" bIns="115925" lIns="115925" spcFirstLastPara="1" rIns="115925" wrap="square" tIns="115925">
            <a:noAutofit/>
          </a:bodyPr>
          <a:lstStyle/>
          <a:p>
            <a:pPr indent="0" lvl="0" marL="0" rtl="0" algn="ctr">
              <a:spcBef>
                <a:spcPts val="0"/>
              </a:spcBef>
              <a:spcAft>
                <a:spcPts val="0"/>
              </a:spcAft>
              <a:buNone/>
            </a:pPr>
            <a:r>
              <a:rPr lang="en" sz="1000"/>
              <a:t>Ảnh raw</a:t>
            </a:r>
            <a:endParaRPr sz="1000"/>
          </a:p>
        </p:txBody>
      </p:sp>
      <p:sp>
        <p:nvSpPr>
          <p:cNvPr id="737" name="Google Shape;737;p54"/>
          <p:cNvSpPr txBox="1"/>
          <p:nvPr/>
        </p:nvSpPr>
        <p:spPr>
          <a:xfrm>
            <a:off x="5887013" y="4414400"/>
            <a:ext cx="2096100" cy="304500"/>
          </a:xfrm>
          <a:prstGeom prst="rect">
            <a:avLst/>
          </a:prstGeom>
          <a:noFill/>
          <a:ln>
            <a:noFill/>
          </a:ln>
        </p:spPr>
        <p:txBody>
          <a:bodyPr anchorCtr="0" anchor="ctr" bIns="115925" lIns="115925" spcFirstLastPara="1" rIns="115925" wrap="square" tIns="115925">
            <a:noAutofit/>
          </a:bodyPr>
          <a:lstStyle/>
          <a:p>
            <a:pPr indent="0" lvl="0" marL="0" rtl="0" algn="ctr">
              <a:spcBef>
                <a:spcPts val="0"/>
              </a:spcBef>
              <a:spcAft>
                <a:spcPts val="0"/>
              </a:spcAft>
              <a:buNone/>
            </a:pPr>
            <a:r>
              <a:rPr lang="en" sz="1050"/>
              <a:t>Ảnh sau khi alignment</a:t>
            </a:r>
            <a:endParaRPr sz="1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55"/>
          <p:cNvSpPr txBox="1"/>
          <p:nvPr/>
        </p:nvSpPr>
        <p:spPr>
          <a:xfrm>
            <a:off x="626275" y="427350"/>
            <a:ext cx="78915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Noto Sans JP"/>
                <a:ea typeface="Noto Sans JP"/>
                <a:cs typeface="Noto Sans JP"/>
                <a:sym typeface="Noto Sans JP"/>
              </a:rPr>
              <a:t>2.3　</a:t>
            </a:r>
            <a:r>
              <a:rPr b="1" lang="en" sz="1800">
                <a:latin typeface="Noto Sans JP"/>
                <a:ea typeface="Noto Sans JP"/>
                <a:cs typeface="Noto Sans JP"/>
                <a:sym typeface="Noto Sans JP"/>
              </a:rPr>
              <a:t>作業内容 (issue 4034)</a:t>
            </a:r>
            <a:endParaRPr b="1" sz="2000">
              <a:latin typeface="Noto Sans JP"/>
              <a:ea typeface="Noto Sans JP"/>
              <a:cs typeface="Noto Sans JP"/>
              <a:sym typeface="Noto Sans JP"/>
            </a:endParaRPr>
          </a:p>
        </p:txBody>
      </p:sp>
      <p:sp>
        <p:nvSpPr>
          <p:cNvPr id="743" name="Google Shape;743;p55"/>
          <p:cNvSpPr/>
          <p:nvPr/>
        </p:nvSpPr>
        <p:spPr>
          <a:xfrm>
            <a:off x="2653144" y="-3003"/>
            <a:ext cx="3816900" cy="421500"/>
          </a:xfrm>
          <a:prstGeom prst="rect">
            <a:avLst/>
          </a:prstGeom>
          <a:solidFill>
            <a:srgbClr val="FFECB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Noto Sans JP"/>
                <a:ea typeface="Noto Sans JP"/>
                <a:cs typeface="Noto Sans JP"/>
                <a:sym typeface="Noto Sans JP"/>
              </a:rPr>
              <a:t>2. 完了済み作業 </a:t>
            </a:r>
            <a:endParaRPr b="1" i="0" sz="2000" u="none" cap="none" strike="noStrike">
              <a:solidFill>
                <a:srgbClr val="000000"/>
              </a:solidFill>
              <a:latin typeface="Noto Sans JP"/>
              <a:ea typeface="Noto Sans JP"/>
              <a:cs typeface="Noto Sans JP"/>
              <a:sym typeface="Noto Sans JP"/>
            </a:endParaRPr>
          </a:p>
        </p:txBody>
      </p:sp>
      <p:sp>
        <p:nvSpPr>
          <p:cNvPr id="744" name="Google Shape;744;p55"/>
          <p:cNvSpPr txBox="1"/>
          <p:nvPr/>
        </p:nvSpPr>
        <p:spPr>
          <a:xfrm>
            <a:off x="8768388" y="4835723"/>
            <a:ext cx="2832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745" name="Google Shape;745;p55"/>
          <p:cNvSpPr txBox="1"/>
          <p:nvPr/>
        </p:nvSpPr>
        <p:spPr>
          <a:xfrm>
            <a:off x="626275" y="908025"/>
            <a:ext cx="7891500" cy="3873600"/>
          </a:xfrm>
          <a:prstGeom prst="rect">
            <a:avLst/>
          </a:prstGeom>
          <a:noFill/>
          <a:ln>
            <a:noFill/>
          </a:ln>
        </p:spPr>
        <p:txBody>
          <a:bodyPr anchorCtr="0" anchor="t" bIns="115125" lIns="115125" spcFirstLastPara="1" rIns="115125" wrap="square" tIns="115125">
            <a:noAutofit/>
          </a:bodyPr>
          <a:lstStyle/>
          <a:p>
            <a:pPr indent="-317500" lvl="0" marL="457200" rtl="0" algn="l">
              <a:lnSpc>
                <a:spcPct val="115000"/>
              </a:lnSpc>
              <a:spcBef>
                <a:spcPts val="1000"/>
              </a:spcBef>
              <a:spcAft>
                <a:spcPts val="0"/>
              </a:spcAft>
              <a:buSzPts val="1400"/>
              <a:buFont typeface="Noto Sans JP"/>
              <a:buChar char="●"/>
            </a:pPr>
            <a:r>
              <a:rPr lang="en">
                <a:latin typeface="Noto Sans JP"/>
                <a:ea typeface="Noto Sans JP"/>
                <a:cs typeface="Noto Sans JP"/>
                <a:sym typeface="Noto Sans JP"/>
              </a:rPr>
              <a:t>Kết quả sau khi </a:t>
            </a:r>
            <a:r>
              <a:rPr lang="en"/>
              <a:t>alignment với template </a:t>
            </a:r>
            <a:r>
              <a:rPr lang="en"/>
              <a:t>xoay</a:t>
            </a:r>
            <a:r>
              <a:rPr lang="en">
                <a:latin typeface="Noto Sans JP"/>
                <a:ea typeface="Noto Sans JP"/>
                <a:cs typeface="Noto Sans JP"/>
                <a:sym typeface="Noto Sans JP"/>
              </a:rPr>
              <a:t> </a:t>
            </a:r>
            <a:r>
              <a:rPr lang="en">
                <a:latin typeface="Noto Sans JP"/>
                <a:ea typeface="Noto Sans JP"/>
                <a:cs typeface="Noto Sans JP"/>
                <a:sym typeface="Noto Sans JP"/>
              </a:rPr>
              <a:t>90</a:t>
            </a:r>
            <a:r>
              <a:rPr lang="en">
                <a:latin typeface="Noto Sans JP"/>
                <a:ea typeface="Noto Sans JP"/>
                <a:cs typeface="Noto Sans JP"/>
                <a:sym typeface="Noto Sans JP"/>
              </a:rPr>
              <a:t>° </a:t>
            </a:r>
            <a:r>
              <a:rPr lang="en">
                <a:latin typeface="Noto Sans JP"/>
                <a:ea typeface="Noto Sans JP"/>
                <a:cs typeface="Noto Sans JP"/>
                <a:sym typeface="Noto Sans JP"/>
              </a:rPr>
              <a:t>với ảnh </a:t>
            </a:r>
            <a:r>
              <a:rPr b="1" lang="en">
                <a:latin typeface="Noto Sans JP"/>
                <a:ea typeface="Noto Sans JP"/>
                <a:cs typeface="Noto Sans JP"/>
                <a:sym typeface="Noto Sans JP"/>
              </a:rPr>
              <a:t>raw chưa qua tiền xử lý</a:t>
            </a:r>
            <a:endParaRPr b="1">
              <a:latin typeface="Noto Sans JP"/>
              <a:ea typeface="Noto Sans JP"/>
              <a:cs typeface="Noto Sans JP"/>
              <a:sym typeface="Noto Sans JP"/>
            </a:endParaRPr>
          </a:p>
        </p:txBody>
      </p:sp>
      <p:sp>
        <p:nvSpPr>
          <p:cNvPr id="746" name="Google Shape;746;p55"/>
          <p:cNvSpPr txBox="1"/>
          <p:nvPr/>
        </p:nvSpPr>
        <p:spPr>
          <a:xfrm>
            <a:off x="910669" y="4414400"/>
            <a:ext cx="2096100" cy="304500"/>
          </a:xfrm>
          <a:prstGeom prst="rect">
            <a:avLst/>
          </a:prstGeom>
          <a:noFill/>
          <a:ln>
            <a:noFill/>
          </a:ln>
        </p:spPr>
        <p:txBody>
          <a:bodyPr anchorCtr="0" anchor="ctr" bIns="115925" lIns="115925" spcFirstLastPara="1" rIns="115925" wrap="square" tIns="115925">
            <a:noAutofit/>
          </a:bodyPr>
          <a:lstStyle/>
          <a:p>
            <a:pPr indent="0" lvl="0" marL="0" rtl="0" algn="ctr">
              <a:spcBef>
                <a:spcPts val="0"/>
              </a:spcBef>
              <a:spcAft>
                <a:spcPts val="0"/>
              </a:spcAft>
              <a:buNone/>
            </a:pPr>
            <a:r>
              <a:rPr lang="en" sz="1000"/>
              <a:t>Ảnh template </a:t>
            </a:r>
            <a:r>
              <a:rPr lang="en" sz="1000"/>
              <a:t>xoay 90</a:t>
            </a:r>
            <a:r>
              <a:rPr lang="en" sz="1000"/>
              <a:t>°</a:t>
            </a:r>
            <a:endParaRPr sz="1000"/>
          </a:p>
        </p:txBody>
      </p:sp>
      <p:sp>
        <p:nvSpPr>
          <p:cNvPr id="747" name="Google Shape;747;p55"/>
          <p:cNvSpPr txBox="1"/>
          <p:nvPr/>
        </p:nvSpPr>
        <p:spPr>
          <a:xfrm>
            <a:off x="3523963" y="4414400"/>
            <a:ext cx="2096100" cy="304500"/>
          </a:xfrm>
          <a:prstGeom prst="rect">
            <a:avLst/>
          </a:prstGeom>
          <a:noFill/>
          <a:ln>
            <a:noFill/>
          </a:ln>
        </p:spPr>
        <p:txBody>
          <a:bodyPr anchorCtr="0" anchor="ctr" bIns="115925" lIns="115925" spcFirstLastPara="1" rIns="115925" wrap="square" tIns="115925">
            <a:noAutofit/>
          </a:bodyPr>
          <a:lstStyle/>
          <a:p>
            <a:pPr indent="0" lvl="0" marL="0" rtl="0" algn="ctr">
              <a:spcBef>
                <a:spcPts val="0"/>
              </a:spcBef>
              <a:spcAft>
                <a:spcPts val="0"/>
              </a:spcAft>
              <a:buNone/>
            </a:pPr>
            <a:r>
              <a:rPr lang="en" sz="1000"/>
              <a:t>Ảnh </a:t>
            </a:r>
            <a:r>
              <a:rPr lang="en" sz="1000"/>
              <a:t>raw</a:t>
            </a:r>
            <a:endParaRPr sz="1000"/>
          </a:p>
        </p:txBody>
      </p:sp>
      <p:sp>
        <p:nvSpPr>
          <p:cNvPr id="748" name="Google Shape;748;p55"/>
          <p:cNvSpPr txBox="1"/>
          <p:nvPr/>
        </p:nvSpPr>
        <p:spPr>
          <a:xfrm>
            <a:off x="6200506" y="4414400"/>
            <a:ext cx="2096100" cy="304500"/>
          </a:xfrm>
          <a:prstGeom prst="rect">
            <a:avLst/>
          </a:prstGeom>
          <a:noFill/>
          <a:ln>
            <a:noFill/>
          </a:ln>
        </p:spPr>
        <p:txBody>
          <a:bodyPr anchorCtr="0" anchor="ctr" bIns="115925" lIns="115925" spcFirstLastPara="1" rIns="115925" wrap="square" tIns="115925">
            <a:noAutofit/>
          </a:bodyPr>
          <a:lstStyle/>
          <a:p>
            <a:pPr indent="0" lvl="0" marL="0" rtl="0" algn="ctr">
              <a:spcBef>
                <a:spcPts val="0"/>
              </a:spcBef>
              <a:spcAft>
                <a:spcPts val="0"/>
              </a:spcAft>
              <a:buNone/>
            </a:pPr>
            <a:r>
              <a:rPr lang="en" sz="1050"/>
              <a:t>Ảnh sau khi alignment</a:t>
            </a:r>
            <a:endParaRPr sz="1000"/>
          </a:p>
        </p:txBody>
      </p:sp>
      <p:pic>
        <p:nvPicPr>
          <p:cNvPr id="749" name="Google Shape;749;p55" title="02_template.jpg"/>
          <p:cNvPicPr preferRelativeResize="0"/>
          <p:nvPr/>
        </p:nvPicPr>
        <p:blipFill>
          <a:blip r:embed="rId3">
            <a:alphaModFix/>
          </a:blip>
          <a:stretch>
            <a:fillRect/>
          </a:stretch>
        </p:blipFill>
        <p:spPr>
          <a:xfrm>
            <a:off x="660402" y="2354525"/>
            <a:ext cx="2596634" cy="1835901"/>
          </a:xfrm>
          <a:prstGeom prst="rect">
            <a:avLst/>
          </a:prstGeom>
          <a:noFill/>
          <a:ln cap="flat" cmpd="sng" w="9525">
            <a:solidFill>
              <a:srgbClr val="000000"/>
            </a:solidFill>
            <a:prstDash val="solid"/>
            <a:round/>
            <a:headEnd len="sm" w="sm" type="none"/>
            <a:tailEnd len="sm" w="sm" type="none"/>
          </a:ln>
        </p:spPr>
      </p:pic>
      <p:pic>
        <p:nvPicPr>
          <p:cNvPr id="750" name="Google Shape;750;p55" title="20250611143137085_17_mask.png"/>
          <p:cNvPicPr preferRelativeResize="0"/>
          <p:nvPr/>
        </p:nvPicPr>
        <p:blipFill>
          <a:blip r:embed="rId4">
            <a:alphaModFix/>
          </a:blip>
          <a:stretch>
            <a:fillRect/>
          </a:stretch>
        </p:blipFill>
        <p:spPr>
          <a:xfrm>
            <a:off x="3620621" y="1499225"/>
            <a:ext cx="1902773" cy="2691190"/>
          </a:xfrm>
          <a:prstGeom prst="rect">
            <a:avLst/>
          </a:prstGeom>
          <a:noFill/>
          <a:ln cap="flat" cmpd="sng" w="9525">
            <a:solidFill>
              <a:srgbClr val="000000"/>
            </a:solidFill>
            <a:prstDash val="solid"/>
            <a:round/>
            <a:headEnd len="sm" w="sm" type="none"/>
            <a:tailEnd len="sm" w="sm" type="none"/>
          </a:ln>
        </p:spPr>
      </p:pic>
      <p:pic>
        <p:nvPicPr>
          <p:cNvPr id="751" name="Google Shape;751;p55" title="03_output_rgb_Image.jpg"/>
          <p:cNvPicPr preferRelativeResize="0"/>
          <p:nvPr/>
        </p:nvPicPr>
        <p:blipFill>
          <a:blip r:embed="rId5">
            <a:alphaModFix/>
          </a:blip>
          <a:stretch>
            <a:fillRect/>
          </a:stretch>
        </p:blipFill>
        <p:spPr>
          <a:xfrm>
            <a:off x="5950239" y="2354525"/>
            <a:ext cx="2596634" cy="1835901"/>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56"/>
          <p:cNvSpPr txBox="1"/>
          <p:nvPr/>
        </p:nvSpPr>
        <p:spPr>
          <a:xfrm>
            <a:off x="626275" y="427350"/>
            <a:ext cx="78915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Noto Sans JP"/>
                <a:ea typeface="Noto Sans JP"/>
                <a:cs typeface="Noto Sans JP"/>
                <a:sym typeface="Noto Sans JP"/>
              </a:rPr>
              <a:t>2.3　</a:t>
            </a:r>
            <a:r>
              <a:rPr b="1" lang="en" sz="1800">
                <a:latin typeface="Noto Sans JP"/>
                <a:ea typeface="Noto Sans JP"/>
                <a:cs typeface="Noto Sans JP"/>
                <a:sym typeface="Noto Sans JP"/>
              </a:rPr>
              <a:t>作業内容 (issue 4034)</a:t>
            </a:r>
            <a:endParaRPr b="1" sz="2000">
              <a:latin typeface="Noto Sans JP"/>
              <a:ea typeface="Noto Sans JP"/>
              <a:cs typeface="Noto Sans JP"/>
              <a:sym typeface="Noto Sans JP"/>
            </a:endParaRPr>
          </a:p>
        </p:txBody>
      </p:sp>
      <p:sp>
        <p:nvSpPr>
          <p:cNvPr id="757" name="Google Shape;757;p56"/>
          <p:cNvSpPr/>
          <p:nvPr/>
        </p:nvSpPr>
        <p:spPr>
          <a:xfrm>
            <a:off x="2653144" y="-3003"/>
            <a:ext cx="3816900" cy="421500"/>
          </a:xfrm>
          <a:prstGeom prst="rect">
            <a:avLst/>
          </a:prstGeom>
          <a:solidFill>
            <a:srgbClr val="FFECB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Noto Sans JP"/>
                <a:ea typeface="Noto Sans JP"/>
                <a:cs typeface="Noto Sans JP"/>
                <a:sym typeface="Noto Sans JP"/>
              </a:rPr>
              <a:t>2. 完了済み作業 </a:t>
            </a:r>
            <a:endParaRPr b="1" i="0" sz="2000" u="none" cap="none" strike="noStrike">
              <a:solidFill>
                <a:srgbClr val="000000"/>
              </a:solidFill>
              <a:latin typeface="Noto Sans JP"/>
              <a:ea typeface="Noto Sans JP"/>
              <a:cs typeface="Noto Sans JP"/>
              <a:sym typeface="Noto Sans JP"/>
            </a:endParaRPr>
          </a:p>
        </p:txBody>
      </p:sp>
      <p:sp>
        <p:nvSpPr>
          <p:cNvPr id="758" name="Google Shape;758;p56"/>
          <p:cNvSpPr txBox="1"/>
          <p:nvPr/>
        </p:nvSpPr>
        <p:spPr>
          <a:xfrm>
            <a:off x="8768388" y="4835723"/>
            <a:ext cx="2832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759" name="Google Shape;759;p56"/>
          <p:cNvSpPr txBox="1"/>
          <p:nvPr/>
        </p:nvSpPr>
        <p:spPr>
          <a:xfrm>
            <a:off x="626275" y="908025"/>
            <a:ext cx="7891500" cy="3873600"/>
          </a:xfrm>
          <a:prstGeom prst="rect">
            <a:avLst/>
          </a:prstGeom>
          <a:noFill/>
          <a:ln>
            <a:noFill/>
          </a:ln>
        </p:spPr>
        <p:txBody>
          <a:bodyPr anchorCtr="0" anchor="t" bIns="115125" lIns="115125" spcFirstLastPara="1" rIns="115125" wrap="square" tIns="115125">
            <a:noAutofit/>
          </a:bodyPr>
          <a:lstStyle/>
          <a:p>
            <a:pPr indent="-317500" lvl="0" marL="457200" rtl="0" algn="l">
              <a:lnSpc>
                <a:spcPct val="115000"/>
              </a:lnSpc>
              <a:spcBef>
                <a:spcPts val="1000"/>
              </a:spcBef>
              <a:spcAft>
                <a:spcPts val="0"/>
              </a:spcAft>
              <a:buSzPts val="1400"/>
              <a:buFont typeface="Noto Sans JP"/>
              <a:buChar char="●"/>
            </a:pPr>
            <a:r>
              <a:rPr lang="en">
                <a:latin typeface="Noto Sans JP"/>
                <a:ea typeface="Noto Sans JP"/>
                <a:cs typeface="Noto Sans JP"/>
                <a:sym typeface="Noto Sans JP"/>
              </a:rPr>
              <a:t>Kết quả sau khi </a:t>
            </a:r>
            <a:r>
              <a:rPr lang="en"/>
              <a:t>alignment với template xoay</a:t>
            </a:r>
            <a:r>
              <a:rPr lang="en">
                <a:latin typeface="Noto Sans JP"/>
                <a:ea typeface="Noto Sans JP"/>
                <a:cs typeface="Noto Sans JP"/>
                <a:sym typeface="Noto Sans JP"/>
              </a:rPr>
              <a:t> 180</a:t>
            </a:r>
            <a:r>
              <a:rPr lang="en">
                <a:latin typeface="Noto Sans JP"/>
                <a:ea typeface="Noto Sans JP"/>
                <a:cs typeface="Noto Sans JP"/>
                <a:sym typeface="Noto Sans JP"/>
              </a:rPr>
              <a:t>° </a:t>
            </a:r>
            <a:r>
              <a:rPr lang="en">
                <a:latin typeface="Noto Sans JP"/>
                <a:ea typeface="Noto Sans JP"/>
                <a:cs typeface="Noto Sans JP"/>
                <a:sym typeface="Noto Sans JP"/>
              </a:rPr>
              <a:t>với ảnh </a:t>
            </a:r>
            <a:r>
              <a:rPr b="1" lang="en">
                <a:latin typeface="Noto Sans JP"/>
                <a:ea typeface="Noto Sans JP"/>
                <a:cs typeface="Noto Sans JP"/>
                <a:sym typeface="Noto Sans JP"/>
              </a:rPr>
              <a:t>raw chưa qua tiền xử lý</a:t>
            </a:r>
            <a:endParaRPr>
              <a:latin typeface="Noto Sans JP"/>
              <a:ea typeface="Noto Sans JP"/>
              <a:cs typeface="Noto Sans JP"/>
              <a:sym typeface="Noto Sans JP"/>
            </a:endParaRPr>
          </a:p>
        </p:txBody>
      </p:sp>
      <p:sp>
        <p:nvSpPr>
          <p:cNvPr id="760" name="Google Shape;760;p56"/>
          <p:cNvSpPr txBox="1"/>
          <p:nvPr/>
        </p:nvSpPr>
        <p:spPr>
          <a:xfrm>
            <a:off x="910669" y="4414400"/>
            <a:ext cx="2096100" cy="304500"/>
          </a:xfrm>
          <a:prstGeom prst="rect">
            <a:avLst/>
          </a:prstGeom>
          <a:noFill/>
          <a:ln>
            <a:noFill/>
          </a:ln>
        </p:spPr>
        <p:txBody>
          <a:bodyPr anchorCtr="0" anchor="ctr" bIns="115925" lIns="115925" spcFirstLastPara="1" rIns="115925" wrap="square" tIns="115925">
            <a:noAutofit/>
          </a:bodyPr>
          <a:lstStyle/>
          <a:p>
            <a:pPr indent="0" lvl="0" marL="0" rtl="0" algn="ctr">
              <a:spcBef>
                <a:spcPts val="0"/>
              </a:spcBef>
              <a:spcAft>
                <a:spcPts val="0"/>
              </a:spcAft>
              <a:buNone/>
            </a:pPr>
            <a:r>
              <a:rPr lang="en" sz="1000"/>
              <a:t>Ảnh template xoay </a:t>
            </a:r>
            <a:r>
              <a:rPr lang="en" sz="1000"/>
              <a:t>18</a:t>
            </a:r>
            <a:r>
              <a:rPr lang="en" sz="1000"/>
              <a:t>0°</a:t>
            </a:r>
            <a:endParaRPr sz="1000"/>
          </a:p>
        </p:txBody>
      </p:sp>
      <p:sp>
        <p:nvSpPr>
          <p:cNvPr id="761" name="Google Shape;761;p56"/>
          <p:cNvSpPr txBox="1"/>
          <p:nvPr/>
        </p:nvSpPr>
        <p:spPr>
          <a:xfrm>
            <a:off x="3523963" y="4414400"/>
            <a:ext cx="2096100" cy="304500"/>
          </a:xfrm>
          <a:prstGeom prst="rect">
            <a:avLst/>
          </a:prstGeom>
          <a:noFill/>
          <a:ln>
            <a:noFill/>
          </a:ln>
        </p:spPr>
        <p:txBody>
          <a:bodyPr anchorCtr="0" anchor="ctr" bIns="115925" lIns="115925" spcFirstLastPara="1" rIns="115925" wrap="square" tIns="115925">
            <a:noAutofit/>
          </a:bodyPr>
          <a:lstStyle/>
          <a:p>
            <a:pPr indent="0" lvl="0" marL="0" rtl="0" algn="ctr">
              <a:spcBef>
                <a:spcPts val="0"/>
              </a:spcBef>
              <a:spcAft>
                <a:spcPts val="0"/>
              </a:spcAft>
              <a:buNone/>
            </a:pPr>
            <a:r>
              <a:rPr lang="en" sz="1000"/>
              <a:t>Ảnh </a:t>
            </a:r>
            <a:r>
              <a:rPr lang="en" sz="1000"/>
              <a:t>raw</a:t>
            </a:r>
            <a:endParaRPr sz="1000"/>
          </a:p>
        </p:txBody>
      </p:sp>
      <p:sp>
        <p:nvSpPr>
          <p:cNvPr id="762" name="Google Shape;762;p56"/>
          <p:cNvSpPr txBox="1"/>
          <p:nvPr/>
        </p:nvSpPr>
        <p:spPr>
          <a:xfrm>
            <a:off x="6200506" y="4414400"/>
            <a:ext cx="2096100" cy="304500"/>
          </a:xfrm>
          <a:prstGeom prst="rect">
            <a:avLst/>
          </a:prstGeom>
          <a:noFill/>
          <a:ln>
            <a:noFill/>
          </a:ln>
        </p:spPr>
        <p:txBody>
          <a:bodyPr anchorCtr="0" anchor="ctr" bIns="115925" lIns="115925" spcFirstLastPara="1" rIns="115925" wrap="square" tIns="115925">
            <a:noAutofit/>
          </a:bodyPr>
          <a:lstStyle/>
          <a:p>
            <a:pPr indent="0" lvl="0" marL="0" rtl="0" algn="ctr">
              <a:spcBef>
                <a:spcPts val="0"/>
              </a:spcBef>
              <a:spcAft>
                <a:spcPts val="0"/>
              </a:spcAft>
              <a:buNone/>
            </a:pPr>
            <a:r>
              <a:rPr lang="en" sz="1050"/>
              <a:t>Ảnh sau khi alignment</a:t>
            </a:r>
            <a:endParaRPr sz="1000"/>
          </a:p>
        </p:txBody>
      </p:sp>
      <p:pic>
        <p:nvPicPr>
          <p:cNvPr id="763" name="Google Shape;763;p56" title="20250611143137085_3_mask.png"/>
          <p:cNvPicPr preferRelativeResize="0"/>
          <p:nvPr/>
        </p:nvPicPr>
        <p:blipFill>
          <a:blip r:embed="rId3">
            <a:alphaModFix/>
          </a:blip>
          <a:stretch>
            <a:fillRect/>
          </a:stretch>
        </p:blipFill>
        <p:spPr>
          <a:xfrm>
            <a:off x="3610213" y="1499211"/>
            <a:ext cx="1902770" cy="2691210"/>
          </a:xfrm>
          <a:prstGeom prst="rect">
            <a:avLst/>
          </a:prstGeom>
          <a:noFill/>
          <a:ln cap="flat" cmpd="sng" w="9525">
            <a:solidFill>
              <a:schemeClr val="dk1"/>
            </a:solidFill>
            <a:prstDash val="solid"/>
            <a:round/>
            <a:headEnd len="sm" w="sm" type="none"/>
            <a:tailEnd len="sm" w="sm" type="none"/>
          </a:ln>
        </p:spPr>
      </p:pic>
      <p:pic>
        <p:nvPicPr>
          <p:cNvPr id="764" name="Google Shape;764;p56" title="02_template.jpg"/>
          <p:cNvPicPr preferRelativeResize="0"/>
          <p:nvPr/>
        </p:nvPicPr>
        <p:blipFill>
          <a:blip r:embed="rId4">
            <a:alphaModFix/>
          </a:blip>
          <a:stretch>
            <a:fillRect/>
          </a:stretch>
        </p:blipFill>
        <p:spPr>
          <a:xfrm>
            <a:off x="1007338" y="1499211"/>
            <a:ext cx="1902770" cy="2691210"/>
          </a:xfrm>
          <a:prstGeom prst="rect">
            <a:avLst/>
          </a:prstGeom>
          <a:noFill/>
          <a:ln cap="flat" cmpd="sng" w="9525">
            <a:solidFill>
              <a:schemeClr val="dk1"/>
            </a:solidFill>
            <a:prstDash val="solid"/>
            <a:round/>
            <a:headEnd len="sm" w="sm" type="none"/>
            <a:tailEnd len="sm" w="sm" type="none"/>
          </a:ln>
        </p:spPr>
      </p:pic>
      <p:pic>
        <p:nvPicPr>
          <p:cNvPr id="765" name="Google Shape;765;p56" title="03_output_rgb_Image.jpg"/>
          <p:cNvPicPr preferRelativeResize="0"/>
          <p:nvPr/>
        </p:nvPicPr>
        <p:blipFill>
          <a:blip r:embed="rId5">
            <a:alphaModFix/>
          </a:blip>
          <a:stretch>
            <a:fillRect/>
          </a:stretch>
        </p:blipFill>
        <p:spPr>
          <a:xfrm>
            <a:off x="6297163" y="1499211"/>
            <a:ext cx="1902770" cy="269121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57"/>
          <p:cNvSpPr txBox="1"/>
          <p:nvPr/>
        </p:nvSpPr>
        <p:spPr>
          <a:xfrm>
            <a:off x="626275" y="427350"/>
            <a:ext cx="78915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Noto Sans JP"/>
                <a:ea typeface="Noto Sans JP"/>
                <a:cs typeface="Noto Sans JP"/>
                <a:sym typeface="Noto Sans JP"/>
              </a:rPr>
              <a:t>2.3　</a:t>
            </a:r>
            <a:r>
              <a:rPr b="1" lang="en" sz="1800">
                <a:latin typeface="Noto Sans JP"/>
                <a:ea typeface="Noto Sans JP"/>
                <a:cs typeface="Noto Sans JP"/>
                <a:sym typeface="Noto Sans JP"/>
              </a:rPr>
              <a:t>作業内容 (issue 4034)</a:t>
            </a:r>
            <a:endParaRPr b="1" sz="2000">
              <a:latin typeface="Noto Sans JP"/>
              <a:ea typeface="Noto Sans JP"/>
              <a:cs typeface="Noto Sans JP"/>
              <a:sym typeface="Noto Sans JP"/>
            </a:endParaRPr>
          </a:p>
        </p:txBody>
      </p:sp>
      <p:sp>
        <p:nvSpPr>
          <p:cNvPr id="771" name="Google Shape;771;p57"/>
          <p:cNvSpPr/>
          <p:nvPr/>
        </p:nvSpPr>
        <p:spPr>
          <a:xfrm>
            <a:off x="2653144" y="-3003"/>
            <a:ext cx="3816900" cy="421500"/>
          </a:xfrm>
          <a:prstGeom prst="rect">
            <a:avLst/>
          </a:prstGeom>
          <a:solidFill>
            <a:srgbClr val="FFECB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Noto Sans JP"/>
                <a:ea typeface="Noto Sans JP"/>
                <a:cs typeface="Noto Sans JP"/>
                <a:sym typeface="Noto Sans JP"/>
              </a:rPr>
              <a:t>2. 完了済み作業 </a:t>
            </a:r>
            <a:endParaRPr b="1" i="0" sz="2000" u="none" cap="none" strike="noStrike">
              <a:solidFill>
                <a:srgbClr val="000000"/>
              </a:solidFill>
              <a:latin typeface="Noto Sans JP"/>
              <a:ea typeface="Noto Sans JP"/>
              <a:cs typeface="Noto Sans JP"/>
              <a:sym typeface="Noto Sans JP"/>
            </a:endParaRPr>
          </a:p>
        </p:txBody>
      </p:sp>
      <p:sp>
        <p:nvSpPr>
          <p:cNvPr id="772" name="Google Shape;772;p57"/>
          <p:cNvSpPr txBox="1"/>
          <p:nvPr/>
        </p:nvSpPr>
        <p:spPr>
          <a:xfrm>
            <a:off x="8768388" y="4835723"/>
            <a:ext cx="2832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773" name="Google Shape;773;p57"/>
          <p:cNvSpPr txBox="1"/>
          <p:nvPr/>
        </p:nvSpPr>
        <p:spPr>
          <a:xfrm>
            <a:off x="626275" y="908025"/>
            <a:ext cx="7891500" cy="3873600"/>
          </a:xfrm>
          <a:prstGeom prst="rect">
            <a:avLst/>
          </a:prstGeom>
          <a:noFill/>
          <a:ln>
            <a:noFill/>
          </a:ln>
        </p:spPr>
        <p:txBody>
          <a:bodyPr anchorCtr="0" anchor="t" bIns="115125" lIns="115125" spcFirstLastPara="1" rIns="115125" wrap="square" tIns="115125">
            <a:noAutofit/>
          </a:bodyPr>
          <a:lstStyle/>
          <a:p>
            <a:pPr indent="-317500" lvl="0" marL="457200" rtl="0" algn="l">
              <a:lnSpc>
                <a:spcPct val="115000"/>
              </a:lnSpc>
              <a:spcBef>
                <a:spcPts val="1000"/>
              </a:spcBef>
              <a:spcAft>
                <a:spcPts val="0"/>
              </a:spcAft>
              <a:buSzPts val="1400"/>
              <a:buFont typeface="Noto Sans JP"/>
              <a:buChar char="●"/>
            </a:pPr>
            <a:r>
              <a:rPr lang="en">
                <a:latin typeface="Noto Sans JP"/>
                <a:ea typeface="Noto Sans JP"/>
                <a:cs typeface="Noto Sans JP"/>
                <a:sym typeface="Noto Sans JP"/>
              </a:rPr>
              <a:t>Vì phiên bản hiện tại đã có config IS_DEBUG nên chúng tôi sẽ dùng tham số này thay vì thêm config AIREAD_DEBUG_MODE như các bạn đã đề xuất.</a:t>
            </a:r>
            <a:endParaRPr>
              <a:latin typeface="Noto Sans JP"/>
              <a:ea typeface="Noto Sans JP"/>
              <a:cs typeface="Noto Sans JP"/>
              <a:sym typeface="Noto Sans JP"/>
            </a:endParaRPr>
          </a:p>
          <a:p>
            <a:pPr indent="-317500" lvl="0" marL="457200" rtl="0" algn="l">
              <a:lnSpc>
                <a:spcPct val="115000"/>
              </a:lnSpc>
              <a:spcBef>
                <a:spcPts val="0"/>
              </a:spcBef>
              <a:spcAft>
                <a:spcPts val="0"/>
              </a:spcAft>
              <a:buSzPts val="1400"/>
              <a:buFont typeface="Noto Sans JP"/>
              <a:buChar char="●"/>
            </a:pPr>
            <a:r>
              <a:rPr lang="en">
                <a:latin typeface="Noto Sans JP"/>
                <a:ea typeface="Noto Sans JP"/>
                <a:cs typeface="Noto Sans JP"/>
                <a:sym typeface="Noto Sans JP"/>
              </a:rPr>
              <a:t>Hiện tại, khi tham số IS_DEBUG=false, vẫn còn các ảnh sau xuất hiện ở folder debug: </a:t>
            </a:r>
            <a:endParaRPr i="1">
              <a:latin typeface="Noto Sans JP"/>
              <a:ea typeface="Noto Sans JP"/>
              <a:cs typeface="Noto Sans JP"/>
              <a:sym typeface="Noto Sans JP"/>
            </a:endParaRPr>
          </a:p>
          <a:p>
            <a:pPr indent="-317500" lvl="1" marL="914400" rtl="0" algn="l">
              <a:lnSpc>
                <a:spcPct val="115000"/>
              </a:lnSpc>
              <a:spcBef>
                <a:spcPts val="0"/>
              </a:spcBef>
              <a:spcAft>
                <a:spcPts val="0"/>
              </a:spcAft>
              <a:buSzPts val="1400"/>
              <a:buFont typeface="Noto Sans JP"/>
              <a:buChar char="○"/>
            </a:pPr>
            <a:r>
              <a:rPr i="1" lang="en">
                <a:latin typeface="Noto Sans JP"/>
                <a:ea typeface="Noto Sans JP"/>
                <a:cs typeface="Noto Sans JP"/>
                <a:sym typeface="Noto Sans JP"/>
              </a:rPr>
              <a:t>SIFT_01_Keypoint_Matches.jpg</a:t>
            </a:r>
            <a:endParaRPr i="1">
              <a:latin typeface="Noto Sans JP"/>
              <a:ea typeface="Noto Sans JP"/>
              <a:cs typeface="Noto Sans JP"/>
              <a:sym typeface="Noto Sans JP"/>
            </a:endParaRPr>
          </a:p>
          <a:p>
            <a:pPr indent="-317500" lvl="1" marL="914400" rtl="0" algn="l">
              <a:lnSpc>
                <a:spcPct val="115000"/>
              </a:lnSpc>
              <a:spcBef>
                <a:spcPts val="0"/>
              </a:spcBef>
              <a:spcAft>
                <a:spcPts val="0"/>
              </a:spcAft>
              <a:buSzPts val="1400"/>
              <a:buFont typeface="Noto Sans JP"/>
              <a:buChar char="○"/>
            </a:pPr>
            <a:r>
              <a:rPr i="1" lang="en">
                <a:latin typeface="Noto Sans JP"/>
                <a:ea typeface="Noto Sans JP"/>
                <a:cs typeface="Noto Sans JP"/>
                <a:sym typeface="Noto Sans JP"/>
              </a:rPr>
              <a:t>SIFT_02_warpPerspective.jpg</a:t>
            </a:r>
            <a:endParaRPr i="1">
              <a:latin typeface="Noto Sans JP"/>
              <a:ea typeface="Noto Sans JP"/>
              <a:cs typeface="Noto Sans JP"/>
              <a:sym typeface="Noto Sans JP"/>
            </a:endParaRPr>
          </a:p>
          <a:p>
            <a:pPr indent="-317500" lvl="1" marL="914400" rtl="0" algn="l">
              <a:lnSpc>
                <a:spcPct val="115000"/>
              </a:lnSpc>
              <a:spcBef>
                <a:spcPts val="0"/>
              </a:spcBef>
              <a:spcAft>
                <a:spcPts val="0"/>
              </a:spcAft>
              <a:buSzPts val="1400"/>
              <a:buFont typeface="Noto Sans JP"/>
              <a:buChar char="○"/>
            </a:pPr>
            <a:r>
              <a:rPr i="1" lang="en">
                <a:latin typeface="Noto Sans JP"/>
                <a:ea typeface="Noto Sans JP"/>
                <a:cs typeface="Noto Sans JP"/>
                <a:sym typeface="Noto Sans JP"/>
              </a:rPr>
              <a:t>SIFT_03_rgb_Image.jpg </a:t>
            </a:r>
            <a:endParaRPr i="1">
              <a:latin typeface="Noto Sans JP"/>
              <a:ea typeface="Noto Sans JP"/>
              <a:cs typeface="Noto Sans JP"/>
              <a:sym typeface="Noto Sans JP"/>
            </a:endParaRPr>
          </a:p>
          <a:p>
            <a:pPr indent="-336550" lvl="0" marL="457200" rtl="0" algn="l">
              <a:lnSpc>
                <a:spcPct val="115000"/>
              </a:lnSpc>
              <a:spcBef>
                <a:spcPts val="0"/>
              </a:spcBef>
              <a:spcAft>
                <a:spcPts val="0"/>
              </a:spcAft>
              <a:buSzPts val="1700"/>
              <a:buFont typeface="Noto Sans JP"/>
              <a:buChar char="●"/>
            </a:pPr>
            <a:r>
              <a:rPr lang="en">
                <a:latin typeface="Noto Sans JP"/>
                <a:ea typeface="Noto Sans JP"/>
                <a:cs typeface="Noto Sans JP"/>
                <a:sym typeface="Noto Sans JP"/>
              </a:rPr>
              <a:t>Chúng tôi đã chỉnh sửa hàm </a:t>
            </a:r>
            <a:r>
              <a:rPr b="1" lang="en">
                <a:latin typeface="Noto Sans JP"/>
                <a:ea typeface="Noto Sans JP"/>
                <a:cs typeface="Noto Sans JP"/>
                <a:sym typeface="Noto Sans JP"/>
              </a:rPr>
              <a:t>format_matching_SIFT()</a:t>
            </a:r>
            <a:r>
              <a:rPr lang="en">
                <a:latin typeface="Noto Sans JP"/>
                <a:ea typeface="Noto Sans JP"/>
                <a:cs typeface="Noto Sans JP"/>
                <a:sym typeface="Noto Sans JP"/>
              </a:rPr>
              <a:t> để truyền giá trị </a:t>
            </a:r>
            <a:r>
              <a:rPr b="1" lang="en">
                <a:latin typeface="Noto Sans JP"/>
                <a:ea typeface="Noto Sans JP"/>
                <a:cs typeface="Noto Sans JP"/>
                <a:sym typeface="Noto Sans JP"/>
              </a:rPr>
              <a:t>IS_DEBUG </a:t>
            </a:r>
            <a:r>
              <a:rPr lang="en">
                <a:latin typeface="Noto Sans JP"/>
                <a:ea typeface="Noto Sans JP"/>
                <a:cs typeface="Noto Sans JP"/>
                <a:sym typeface="Noto Sans JP"/>
              </a:rPr>
              <a:t>vào tham số </a:t>
            </a:r>
            <a:r>
              <a:rPr b="1" lang="en">
                <a:latin typeface="Noto Sans JP"/>
                <a:ea typeface="Noto Sans JP"/>
                <a:cs typeface="Noto Sans JP"/>
                <a:sym typeface="Noto Sans JP"/>
              </a:rPr>
              <a:t>savefig </a:t>
            </a:r>
            <a:r>
              <a:rPr lang="en">
                <a:latin typeface="Noto Sans JP"/>
                <a:ea typeface="Noto Sans JP"/>
                <a:cs typeface="Noto Sans JP"/>
                <a:sym typeface="Noto Sans JP"/>
              </a:rPr>
              <a:t>thay vì sử dụng giá trị mặc định true.</a:t>
            </a:r>
            <a:endParaRPr sz="1700">
              <a:latin typeface="Noto Sans JP"/>
              <a:ea typeface="Noto Sans JP"/>
              <a:cs typeface="Noto Sans JP"/>
              <a:sym typeface="Noto Sans JP"/>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58"/>
          <p:cNvSpPr txBox="1"/>
          <p:nvPr/>
        </p:nvSpPr>
        <p:spPr>
          <a:xfrm>
            <a:off x="626275" y="427350"/>
            <a:ext cx="78915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Noto Sans JP"/>
                <a:ea typeface="Noto Sans JP"/>
                <a:cs typeface="Noto Sans JP"/>
                <a:sym typeface="Noto Sans JP"/>
              </a:rPr>
              <a:t>2.3　</a:t>
            </a:r>
            <a:r>
              <a:rPr b="1" lang="en" sz="1800">
                <a:latin typeface="Noto Sans JP"/>
                <a:ea typeface="Noto Sans JP"/>
                <a:cs typeface="Noto Sans JP"/>
                <a:sym typeface="Noto Sans JP"/>
              </a:rPr>
              <a:t>作業内容 (issue 4034)</a:t>
            </a:r>
            <a:endParaRPr b="1" sz="2000">
              <a:latin typeface="Noto Sans JP"/>
              <a:ea typeface="Noto Sans JP"/>
              <a:cs typeface="Noto Sans JP"/>
              <a:sym typeface="Noto Sans JP"/>
            </a:endParaRPr>
          </a:p>
        </p:txBody>
      </p:sp>
      <p:sp>
        <p:nvSpPr>
          <p:cNvPr id="779" name="Google Shape;779;p58"/>
          <p:cNvSpPr/>
          <p:nvPr/>
        </p:nvSpPr>
        <p:spPr>
          <a:xfrm>
            <a:off x="2653144" y="-3003"/>
            <a:ext cx="3816900" cy="421500"/>
          </a:xfrm>
          <a:prstGeom prst="rect">
            <a:avLst/>
          </a:prstGeom>
          <a:solidFill>
            <a:srgbClr val="FFECB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Noto Sans JP"/>
                <a:ea typeface="Noto Sans JP"/>
                <a:cs typeface="Noto Sans JP"/>
                <a:sym typeface="Noto Sans JP"/>
              </a:rPr>
              <a:t>2. 完了済み作業 </a:t>
            </a:r>
            <a:endParaRPr b="1" i="0" sz="2000" u="none" cap="none" strike="noStrike">
              <a:solidFill>
                <a:srgbClr val="000000"/>
              </a:solidFill>
              <a:latin typeface="Noto Sans JP"/>
              <a:ea typeface="Noto Sans JP"/>
              <a:cs typeface="Noto Sans JP"/>
              <a:sym typeface="Noto Sans JP"/>
            </a:endParaRPr>
          </a:p>
        </p:txBody>
      </p:sp>
      <p:sp>
        <p:nvSpPr>
          <p:cNvPr id="780" name="Google Shape;780;p58"/>
          <p:cNvSpPr txBox="1"/>
          <p:nvPr/>
        </p:nvSpPr>
        <p:spPr>
          <a:xfrm>
            <a:off x="8768388" y="4835723"/>
            <a:ext cx="2832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781" name="Google Shape;781;p58"/>
          <p:cNvSpPr txBox="1"/>
          <p:nvPr/>
        </p:nvSpPr>
        <p:spPr>
          <a:xfrm>
            <a:off x="626275" y="908025"/>
            <a:ext cx="7891500" cy="3873600"/>
          </a:xfrm>
          <a:prstGeom prst="rect">
            <a:avLst/>
          </a:prstGeom>
          <a:noFill/>
          <a:ln>
            <a:noFill/>
          </a:ln>
        </p:spPr>
        <p:txBody>
          <a:bodyPr anchorCtr="0" anchor="t" bIns="115125" lIns="115125" spcFirstLastPara="1" rIns="115125" wrap="square" tIns="115125">
            <a:noAutofit/>
          </a:bodyPr>
          <a:lstStyle/>
          <a:p>
            <a:pPr indent="-317500" lvl="0" marL="457200" rtl="0" algn="l">
              <a:lnSpc>
                <a:spcPct val="115000"/>
              </a:lnSpc>
              <a:spcBef>
                <a:spcPts val="1000"/>
              </a:spcBef>
              <a:spcAft>
                <a:spcPts val="0"/>
              </a:spcAft>
              <a:buSzPts val="1400"/>
              <a:buFont typeface="Noto Sans JP"/>
              <a:buChar char="●"/>
            </a:pPr>
            <a:r>
              <a:rPr lang="en">
                <a:latin typeface="Noto Sans JP"/>
                <a:ea typeface="Noto Sans JP"/>
                <a:cs typeface="Noto Sans JP"/>
                <a:sym typeface="Noto Sans JP"/>
              </a:rPr>
              <a:t>Nhận xét:</a:t>
            </a:r>
            <a:endParaRPr>
              <a:latin typeface="Noto Sans JP"/>
              <a:ea typeface="Noto Sans JP"/>
              <a:cs typeface="Noto Sans JP"/>
              <a:sym typeface="Noto Sans JP"/>
            </a:endParaRPr>
          </a:p>
          <a:p>
            <a:pPr indent="-317500" lvl="1" marL="914400" rtl="0" algn="l">
              <a:lnSpc>
                <a:spcPct val="115000"/>
              </a:lnSpc>
              <a:spcBef>
                <a:spcPts val="0"/>
              </a:spcBef>
              <a:spcAft>
                <a:spcPts val="0"/>
              </a:spcAft>
              <a:buSzPts val="1400"/>
              <a:buFont typeface="Noto Sans JP"/>
              <a:buChar char="○"/>
            </a:pPr>
            <a:r>
              <a:rPr lang="en">
                <a:latin typeface="Noto Sans JP"/>
                <a:ea typeface="Noto Sans JP"/>
                <a:cs typeface="Noto Sans JP"/>
                <a:sym typeface="Noto Sans JP"/>
              </a:rPr>
              <a:t>Kết quả cho thấy quá trình alignment vẫn hoạt động tốt dù ảnh input chưa qua bước tiền xử lý và template được xoay và nghiêng</a:t>
            </a:r>
            <a:endParaRPr>
              <a:latin typeface="Noto Sans JP"/>
              <a:ea typeface="Noto Sans JP"/>
              <a:cs typeface="Noto Sans JP"/>
              <a:sym typeface="Noto Sans JP"/>
            </a:endParaRPr>
          </a:p>
          <a:p>
            <a:pPr indent="-317500" lvl="1" marL="914400" rtl="0" algn="l">
              <a:lnSpc>
                <a:spcPct val="115000"/>
              </a:lnSpc>
              <a:spcBef>
                <a:spcPts val="0"/>
              </a:spcBef>
              <a:spcAft>
                <a:spcPts val="0"/>
              </a:spcAft>
              <a:buSzPts val="1400"/>
              <a:buFont typeface="Noto Sans JP"/>
              <a:buChar char="○"/>
            </a:pPr>
            <a:r>
              <a:rPr lang="en">
                <a:latin typeface="Noto Sans JP"/>
                <a:ea typeface="Noto Sans JP"/>
                <a:cs typeface="Noto Sans JP"/>
                <a:sym typeface="Noto Sans JP"/>
              </a:rPr>
              <a:t>Chúng tôi </a:t>
            </a:r>
            <a:r>
              <a:rPr lang="en">
                <a:latin typeface="Noto Sans JP"/>
                <a:ea typeface="Noto Sans JP"/>
                <a:cs typeface="Noto Sans JP"/>
                <a:sym typeface="Noto Sans JP"/>
              </a:rPr>
              <a:t>đã </a:t>
            </a:r>
            <a:r>
              <a:rPr lang="en">
                <a:latin typeface="Noto Sans JP"/>
                <a:ea typeface="Noto Sans JP"/>
                <a:cs typeface="Noto Sans JP"/>
                <a:sym typeface="Noto Sans JP"/>
              </a:rPr>
              <a:t>tiến hành sửa đầu vào của hàm </a:t>
            </a:r>
            <a:r>
              <a:rPr b="1" lang="en">
                <a:latin typeface="Noto Sans JP"/>
                <a:ea typeface="Noto Sans JP"/>
                <a:cs typeface="Noto Sans JP"/>
                <a:sym typeface="Noto Sans JP"/>
              </a:rPr>
              <a:t>matchToFormat()</a:t>
            </a:r>
            <a:r>
              <a:rPr lang="en">
                <a:latin typeface="Noto Sans JP"/>
                <a:ea typeface="Noto Sans JP"/>
                <a:cs typeface="Noto Sans JP"/>
                <a:sym typeface="Noto Sans JP"/>
              </a:rPr>
              <a:t> là </a:t>
            </a:r>
            <a:r>
              <a:rPr b="1" lang="en">
                <a:latin typeface="Noto Sans JP"/>
                <a:ea typeface="Noto Sans JP"/>
                <a:cs typeface="Noto Sans JP"/>
                <a:sym typeface="Noto Sans JP"/>
              </a:rPr>
              <a:t>ảnh raw chưa qua tiền xử lý</a:t>
            </a:r>
            <a:r>
              <a:rPr lang="en">
                <a:latin typeface="Noto Sans JP"/>
                <a:ea typeface="Noto Sans JP"/>
                <a:cs typeface="Noto Sans JP"/>
                <a:sym typeface="Noto Sans JP"/>
              </a:rPr>
              <a:t> để lấy </a:t>
            </a:r>
            <a:r>
              <a:rPr b="1" lang="en">
                <a:latin typeface="Noto Sans JP"/>
                <a:ea typeface="Noto Sans JP"/>
                <a:cs typeface="Noto Sans JP"/>
                <a:sym typeface="Noto Sans JP"/>
              </a:rPr>
              <a:t>warp_affine</a:t>
            </a:r>
            <a:endParaRPr b="1">
              <a:latin typeface="Noto Sans JP"/>
              <a:ea typeface="Noto Sans JP"/>
              <a:cs typeface="Noto Sans JP"/>
              <a:sym typeface="Noto Sans JP"/>
            </a:endParaRPr>
          </a:p>
          <a:p>
            <a:pPr indent="-317500" lvl="1" marL="914400" rtl="0" algn="l">
              <a:lnSpc>
                <a:spcPct val="115000"/>
              </a:lnSpc>
              <a:spcBef>
                <a:spcPts val="0"/>
              </a:spcBef>
              <a:spcAft>
                <a:spcPts val="0"/>
              </a:spcAft>
              <a:buSzPts val="1400"/>
              <a:buFont typeface="Noto Sans JP"/>
              <a:buChar char="○"/>
            </a:pPr>
            <a:r>
              <a:rPr lang="en">
                <a:latin typeface="Noto Sans JP"/>
                <a:ea typeface="Noto Sans JP"/>
                <a:cs typeface="Noto Sans JP"/>
                <a:sym typeface="Noto Sans JP"/>
              </a:rPr>
              <a:t>Sau khi chỉnh tham số </a:t>
            </a:r>
            <a:r>
              <a:rPr b="1" lang="en">
                <a:latin typeface="Noto Sans JP"/>
                <a:ea typeface="Noto Sans JP"/>
                <a:cs typeface="Noto Sans JP"/>
                <a:sym typeface="Noto Sans JP"/>
              </a:rPr>
              <a:t>IS_DEBUG=false</a:t>
            </a:r>
            <a:r>
              <a:rPr lang="en">
                <a:latin typeface="Noto Sans JP"/>
                <a:ea typeface="Noto Sans JP"/>
                <a:cs typeface="Noto Sans JP"/>
                <a:sym typeface="Noto Sans JP"/>
              </a:rPr>
              <a:t>, các ảnh debug không còn được ghi ra folder debug nữa</a:t>
            </a:r>
            <a:endParaRPr>
              <a:latin typeface="Noto Sans JP"/>
              <a:ea typeface="Noto Sans JP"/>
              <a:cs typeface="Noto Sans JP"/>
              <a:sym typeface="Noto Sans JP"/>
            </a:endParaRPr>
          </a:p>
          <a:p>
            <a:pPr indent="-317500" lvl="1" marL="914400" rtl="0" algn="l">
              <a:lnSpc>
                <a:spcPct val="115000"/>
              </a:lnSpc>
              <a:spcBef>
                <a:spcPts val="0"/>
              </a:spcBef>
              <a:spcAft>
                <a:spcPts val="0"/>
              </a:spcAft>
              <a:buSzPts val="1400"/>
              <a:buFont typeface="Noto Sans JP"/>
              <a:buChar char="○"/>
            </a:pPr>
            <a:r>
              <a:rPr lang="en">
                <a:latin typeface="Noto Sans JP"/>
                <a:ea typeface="Noto Sans JP"/>
                <a:cs typeface="Noto Sans JP"/>
                <a:sym typeface="Noto Sans JP"/>
              </a:rPr>
              <a:t>Nếu bạn đồng ý với hướng giải quyết này, chúng tôi sẽ tạo pull request</a:t>
            </a:r>
            <a:endParaRPr>
              <a:latin typeface="Noto Sans JP"/>
              <a:ea typeface="Noto Sans JP"/>
              <a:cs typeface="Noto Sans JP"/>
              <a:sym typeface="Noto Sans JP"/>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59"/>
          <p:cNvSpPr txBox="1"/>
          <p:nvPr>
            <p:ph type="title"/>
          </p:nvPr>
        </p:nvSpPr>
        <p:spPr>
          <a:xfrm>
            <a:off x="2542873" y="2571750"/>
            <a:ext cx="5665500" cy="862200"/>
          </a:xfrm>
          <a:prstGeom prst="rect">
            <a:avLst/>
          </a:prstGeom>
          <a:noFill/>
          <a:ln>
            <a:noFill/>
          </a:ln>
        </p:spPr>
        <p:txBody>
          <a:bodyPr anchorCtr="0" anchor="ctr" bIns="68550" lIns="68550" spcFirstLastPara="1" rIns="68550" wrap="square" tIns="68550">
            <a:noAutofit/>
          </a:bodyPr>
          <a:lstStyle/>
          <a:p>
            <a:pPr indent="0" lvl="0" marL="0" rtl="0" algn="r">
              <a:lnSpc>
                <a:spcPct val="100000"/>
              </a:lnSpc>
              <a:spcBef>
                <a:spcPts val="0"/>
              </a:spcBef>
              <a:spcAft>
                <a:spcPts val="0"/>
              </a:spcAft>
              <a:buClr>
                <a:schemeClr val="dk1"/>
              </a:buClr>
              <a:buSzPts val="3600"/>
              <a:buNone/>
            </a:pPr>
            <a:r>
              <a:rPr b="1" lang="en" sz="2400">
                <a:solidFill>
                  <a:srgbClr val="000000"/>
                </a:solidFill>
                <a:latin typeface="Noto Sans JP"/>
                <a:ea typeface="Noto Sans JP"/>
                <a:cs typeface="Noto Sans JP"/>
                <a:sym typeface="Noto Sans JP"/>
              </a:rPr>
              <a:t>次の作業内容</a:t>
            </a:r>
            <a:endParaRPr b="1" sz="2400">
              <a:latin typeface="Noto Sans JP"/>
              <a:ea typeface="Noto Sans JP"/>
              <a:cs typeface="Noto Sans JP"/>
              <a:sym typeface="Noto Sans JP"/>
            </a:endParaRPr>
          </a:p>
        </p:txBody>
      </p:sp>
      <p:sp>
        <p:nvSpPr>
          <p:cNvPr id="787" name="Google Shape;787;p59"/>
          <p:cNvSpPr txBox="1"/>
          <p:nvPr>
            <p:ph idx="2" type="title"/>
          </p:nvPr>
        </p:nvSpPr>
        <p:spPr>
          <a:xfrm>
            <a:off x="5151175" y="1768609"/>
            <a:ext cx="3057300" cy="862200"/>
          </a:xfrm>
          <a:prstGeom prst="rect">
            <a:avLst/>
          </a:prstGeom>
          <a:noFill/>
          <a:ln>
            <a:noFill/>
          </a:ln>
        </p:spPr>
        <p:txBody>
          <a:bodyPr anchorCtr="0" anchor="ctr" bIns="68550" lIns="68550" spcFirstLastPara="1" rIns="68550" wrap="square" tIns="68550">
            <a:noAutofit/>
          </a:bodyPr>
          <a:lstStyle/>
          <a:p>
            <a:pPr indent="0" lvl="0" marL="0" rtl="0" algn="r">
              <a:lnSpc>
                <a:spcPct val="100000"/>
              </a:lnSpc>
              <a:spcBef>
                <a:spcPts val="0"/>
              </a:spcBef>
              <a:spcAft>
                <a:spcPts val="0"/>
              </a:spcAft>
              <a:buClr>
                <a:schemeClr val="dk1"/>
              </a:buClr>
              <a:buSzPts val="8000"/>
              <a:buNone/>
            </a:pPr>
            <a:r>
              <a:rPr b="1" lang="en">
                <a:solidFill>
                  <a:srgbClr val="000000"/>
                </a:solidFill>
                <a:latin typeface="Noto Sans JP"/>
                <a:ea typeface="Noto Sans JP"/>
                <a:cs typeface="Noto Sans JP"/>
                <a:sym typeface="Noto Sans JP"/>
              </a:rPr>
              <a:t>03</a:t>
            </a:r>
            <a:endParaRPr b="1">
              <a:solidFill>
                <a:srgbClr val="000000"/>
              </a:solidFill>
              <a:latin typeface="Noto Sans JP"/>
              <a:ea typeface="Noto Sans JP"/>
              <a:cs typeface="Noto Sans JP"/>
              <a:sym typeface="Noto Sans JP"/>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60"/>
          <p:cNvSpPr txBox="1"/>
          <p:nvPr/>
        </p:nvSpPr>
        <p:spPr>
          <a:xfrm>
            <a:off x="8768388" y="4835723"/>
            <a:ext cx="2832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793" name="Google Shape;793;p60"/>
          <p:cNvSpPr txBox="1"/>
          <p:nvPr/>
        </p:nvSpPr>
        <p:spPr>
          <a:xfrm>
            <a:off x="626250" y="923775"/>
            <a:ext cx="7891500" cy="3873600"/>
          </a:xfrm>
          <a:prstGeom prst="rect">
            <a:avLst/>
          </a:prstGeom>
          <a:noFill/>
          <a:ln cap="flat" cmpd="sng" w="9525">
            <a:solidFill>
              <a:srgbClr val="FFFFFF"/>
            </a:solidFill>
            <a:prstDash val="solid"/>
            <a:round/>
            <a:headEnd len="sm" w="sm" type="none"/>
            <a:tailEnd len="sm" w="sm" type="none"/>
          </a:ln>
        </p:spPr>
        <p:txBody>
          <a:bodyPr anchorCtr="0" anchor="t" bIns="115125" lIns="115125" spcFirstLastPara="1" rIns="115125" wrap="square" tIns="115125">
            <a:noAutofit/>
          </a:bodyPr>
          <a:lstStyle/>
          <a:p>
            <a:pPr indent="-317500" lvl="0" marL="457200" rtl="0" algn="l">
              <a:lnSpc>
                <a:spcPct val="115000"/>
              </a:lnSpc>
              <a:spcBef>
                <a:spcPts val="0"/>
              </a:spcBef>
              <a:spcAft>
                <a:spcPts val="0"/>
              </a:spcAft>
              <a:buSzPts val="1400"/>
              <a:buFont typeface="Noto Sans JP"/>
              <a:buChar char="●"/>
            </a:pPr>
            <a:r>
              <a:rPr lang="en">
                <a:latin typeface="Noto Sans JP"/>
                <a:ea typeface="Noto Sans JP"/>
                <a:cs typeface="Noto Sans JP"/>
                <a:sym typeface="Noto Sans JP"/>
              </a:rPr>
              <a:t>AIREAD_ARISE-4157 【multi3_jpn】Cải thiện độ chính xác</a:t>
            </a:r>
            <a:endParaRPr>
              <a:latin typeface="Noto Sans JP"/>
              <a:ea typeface="Noto Sans JP"/>
              <a:cs typeface="Noto Sans JP"/>
              <a:sym typeface="Noto Sans JP"/>
            </a:endParaRPr>
          </a:p>
          <a:p>
            <a:pPr indent="-317500" lvl="1" marL="914400" rtl="0" algn="l">
              <a:lnSpc>
                <a:spcPct val="115000"/>
              </a:lnSpc>
              <a:spcBef>
                <a:spcPts val="0"/>
              </a:spcBef>
              <a:spcAft>
                <a:spcPts val="0"/>
              </a:spcAft>
              <a:buSzPts val="1400"/>
              <a:buFont typeface="Noto Sans JP"/>
              <a:buChar char="○"/>
            </a:pPr>
            <a:r>
              <a:rPr lang="en">
                <a:latin typeface="Noto Sans JP"/>
                <a:ea typeface="Noto Sans JP"/>
                <a:cs typeface="Noto Sans JP"/>
                <a:sym typeface="Noto Sans JP"/>
              </a:rPr>
              <a:t>Tiếp tục cải thiện nhận diện ký tự 「〃」</a:t>
            </a:r>
            <a:endParaRPr>
              <a:latin typeface="Noto Sans JP"/>
              <a:ea typeface="Noto Sans JP"/>
              <a:cs typeface="Noto Sans JP"/>
              <a:sym typeface="Noto Sans JP"/>
            </a:endParaRPr>
          </a:p>
          <a:p>
            <a:pPr indent="-317500" lvl="0" marL="457200" rtl="0" algn="l">
              <a:lnSpc>
                <a:spcPct val="115000"/>
              </a:lnSpc>
              <a:spcBef>
                <a:spcPts val="0"/>
              </a:spcBef>
              <a:spcAft>
                <a:spcPts val="0"/>
              </a:spcAft>
              <a:buSzPts val="1400"/>
              <a:buFont typeface="Noto Sans JP"/>
              <a:buChar char="●"/>
            </a:pPr>
            <a:r>
              <a:rPr lang="en">
                <a:latin typeface="Noto Sans JP"/>
                <a:ea typeface="Noto Sans JP"/>
                <a:cs typeface="Noto Sans JP"/>
                <a:sym typeface="Noto Sans JP"/>
              </a:rPr>
              <a:t>AIREAD_ARISE-4034【AIRead】位置合わせ機能の強化:</a:t>
            </a:r>
            <a:endParaRPr>
              <a:latin typeface="Noto Sans JP"/>
              <a:ea typeface="Noto Sans JP"/>
              <a:cs typeface="Noto Sans JP"/>
              <a:sym typeface="Noto Sans JP"/>
            </a:endParaRPr>
          </a:p>
          <a:p>
            <a:pPr indent="-317500" lvl="1" marL="914400" rtl="0" algn="l">
              <a:lnSpc>
                <a:spcPct val="115000"/>
              </a:lnSpc>
              <a:spcBef>
                <a:spcPts val="0"/>
              </a:spcBef>
              <a:spcAft>
                <a:spcPts val="0"/>
              </a:spcAft>
              <a:buSzPts val="1400"/>
              <a:buFont typeface="Noto Sans JP"/>
              <a:buChar char="○"/>
            </a:pPr>
            <a:r>
              <a:rPr lang="en">
                <a:latin typeface="Noto Sans JP"/>
                <a:ea typeface="Noto Sans JP"/>
                <a:cs typeface="Noto Sans JP"/>
                <a:sym typeface="Noto Sans JP"/>
              </a:rPr>
              <a:t>Tạo Pull request</a:t>
            </a:r>
            <a:endParaRPr>
              <a:latin typeface="Noto Sans JP"/>
              <a:ea typeface="Noto Sans JP"/>
              <a:cs typeface="Noto Sans JP"/>
              <a:sym typeface="Noto Sans JP"/>
            </a:endParaRPr>
          </a:p>
          <a:p>
            <a:pPr indent="0" lvl="0" marL="0" rtl="0" algn="l">
              <a:lnSpc>
                <a:spcPct val="115000"/>
              </a:lnSpc>
              <a:spcBef>
                <a:spcPts val="1000"/>
              </a:spcBef>
              <a:spcAft>
                <a:spcPts val="0"/>
              </a:spcAft>
              <a:buNone/>
            </a:pPr>
            <a:r>
              <a:t/>
            </a:r>
            <a:endParaRPr>
              <a:latin typeface="Noto Sans JP"/>
              <a:ea typeface="Noto Sans JP"/>
              <a:cs typeface="Noto Sans JP"/>
              <a:sym typeface="Noto Sans JP"/>
            </a:endParaRPr>
          </a:p>
        </p:txBody>
      </p:sp>
      <p:sp>
        <p:nvSpPr>
          <p:cNvPr id="794" name="Google Shape;794;p60"/>
          <p:cNvSpPr/>
          <p:nvPr/>
        </p:nvSpPr>
        <p:spPr>
          <a:xfrm>
            <a:off x="2653144" y="-3003"/>
            <a:ext cx="3816900" cy="421500"/>
          </a:xfrm>
          <a:prstGeom prst="rect">
            <a:avLst/>
          </a:prstGeom>
          <a:solidFill>
            <a:srgbClr val="FFECB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lang="en" sz="2000">
                <a:latin typeface="Noto Sans JP"/>
                <a:ea typeface="Noto Sans JP"/>
                <a:cs typeface="Noto Sans JP"/>
                <a:sym typeface="Noto Sans JP"/>
              </a:rPr>
              <a:t>3.	Công việc tiếp theo</a:t>
            </a:r>
            <a:endParaRPr b="1" i="0" sz="2000" u="none" cap="none" strike="noStrike">
              <a:solidFill>
                <a:srgbClr val="000000"/>
              </a:solidFill>
              <a:latin typeface="Noto Sans JP"/>
              <a:ea typeface="Noto Sans JP"/>
              <a:cs typeface="Noto Sans JP"/>
              <a:sym typeface="Noto Sans JP"/>
            </a:endParaRPr>
          </a:p>
        </p:txBody>
      </p:sp>
      <p:sp>
        <p:nvSpPr>
          <p:cNvPr id="795" name="Google Shape;795;p60"/>
          <p:cNvSpPr/>
          <p:nvPr/>
        </p:nvSpPr>
        <p:spPr>
          <a:xfrm>
            <a:off x="2653144" y="-3003"/>
            <a:ext cx="3816900" cy="421500"/>
          </a:xfrm>
          <a:prstGeom prst="rect">
            <a:avLst/>
          </a:prstGeom>
          <a:solidFill>
            <a:srgbClr val="FFECB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lang="en" sz="2000">
                <a:latin typeface="Noto Sans JP"/>
                <a:ea typeface="Noto Sans JP"/>
                <a:cs typeface="Noto Sans JP"/>
                <a:sym typeface="Noto Sans JP"/>
              </a:rPr>
              <a:t>3.	次の作業内容</a:t>
            </a:r>
            <a:endParaRPr b="1" i="0" sz="2000" u="none" cap="none" strike="noStrike">
              <a:solidFill>
                <a:srgbClr val="000000"/>
              </a:solidFill>
              <a:latin typeface="Noto Sans JP"/>
              <a:ea typeface="Noto Sans JP"/>
              <a:cs typeface="Noto Sans JP"/>
              <a:sym typeface="Noto Sans JP"/>
            </a:endParaRPr>
          </a:p>
        </p:txBody>
      </p:sp>
      <p:sp>
        <p:nvSpPr>
          <p:cNvPr id="796" name="Google Shape;796;p60"/>
          <p:cNvSpPr txBox="1"/>
          <p:nvPr/>
        </p:nvSpPr>
        <p:spPr>
          <a:xfrm>
            <a:off x="626275" y="427350"/>
            <a:ext cx="78915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Noto Sans JP"/>
                <a:ea typeface="Noto Sans JP"/>
                <a:cs typeface="Noto Sans JP"/>
                <a:sym typeface="Noto Sans JP"/>
              </a:rPr>
              <a:t>3.</a:t>
            </a:r>
            <a:r>
              <a:rPr b="1" lang="en" sz="1800">
                <a:latin typeface="Noto Sans JP"/>
                <a:ea typeface="Noto Sans JP"/>
                <a:cs typeface="Noto Sans JP"/>
                <a:sym typeface="Noto Sans JP"/>
              </a:rPr>
              <a:t>　</a:t>
            </a:r>
            <a:r>
              <a:rPr b="1" lang="en" sz="1800">
                <a:latin typeface="Noto Sans JP"/>
                <a:ea typeface="Noto Sans JP"/>
                <a:cs typeface="Noto Sans JP"/>
                <a:sym typeface="Noto Sans JP"/>
              </a:rPr>
              <a:t>次の作業内容</a:t>
            </a:r>
            <a:endParaRPr b="1" sz="2000">
              <a:latin typeface="Noto Sans JP"/>
              <a:ea typeface="Noto Sans JP"/>
              <a:cs typeface="Noto Sans JP"/>
              <a:sym typeface="Noto Sans JP"/>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26"/>
          <p:cNvSpPr txBox="1"/>
          <p:nvPr>
            <p:ph type="title"/>
          </p:nvPr>
        </p:nvSpPr>
        <p:spPr>
          <a:xfrm>
            <a:off x="584875" y="427349"/>
            <a:ext cx="7717500" cy="42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2700"/>
              <a:buNone/>
            </a:pPr>
            <a:r>
              <a:rPr b="1" lang="en">
                <a:solidFill>
                  <a:srgbClr val="000000"/>
                </a:solidFill>
                <a:latin typeface="Noto Sans JP"/>
                <a:ea typeface="Noto Sans JP"/>
                <a:cs typeface="Noto Sans JP"/>
                <a:sym typeface="Noto Sans JP"/>
              </a:rPr>
              <a:t>1.1	タスクの目的</a:t>
            </a:r>
            <a:endParaRPr b="1">
              <a:solidFill>
                <a:srgbClr val="000000"/>
              </a:solidFill>
              <a:latin typeface="Noto Sans JP"/>
              <a:ea typeface="Noto Sans JP"/>
              <a:cs typeface="Noto Sans JP"/>
              <a:sym typeface="Noto Sans JP"/>
            </a:endParaRPr>
          </a:p>
        </p:txBody>
      </p:sp>
      <p:sp>
        <p:nvSpPr>
          <p:cNvPr id="372" name="Google Shape;372;p26"/>
          <p:cNvSpPr txBox="1"/>
          <p:nvPr/>
        </p:nvSpPr>
        <p:spPr>
          <a:xfrm>
            <a:off x="8768388" y="4835723"/>
            <a:ext cx="2832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373" name="Google Shape;373;p26"/>
          <p:cNvSpPr txBox="1"/>
          <p:nvPr/>
        </p:nvSpPr>
        <p:spPr>
          <a:xfrm>
            <a:off x="626250" y="923775"/>
            <a:ext cx="7891500" cy="3873600"/>
          </a:xfrm>
          <a:prstGeom prst="rect">
            <a:avLst/>
          </a:prstGeom>
          <a:noFill/>
          <a:ln cap="flat" cmpd="sng" w="9525">
            <a:solidFill>
              <a:srgbClr val="FFFFFF"/>
            </a:solidFill>
            <a:prstDash val="solid"/>
            <a:round/>
            <a:headEnd len="sm" w="sm" type="none"/>
            <a:tailEnd len="sm" w="sm" type="none"/>
          </a:ln>
        </p:spPr>
        <p:txBody>
          <a:bodyPr anchorCtr="0" anchor="t" bIns="115125" lIns="115125" spcFirstLastPara="1" rIns="115125" wrap="square" tIns="115125">
            <a:noAutofit/>
          </a:bodyPr>
          <a:lstStyle/>
          <a:p>
            <a:pPr indent="-317500" lvl="0" marL="457200" rtl="0" algn="l">
              <a:lnSpc>
                <a:spcPct val="115000"/>
              </a:lnSpc>
              <a:spcBef>
                <a:spcPts val="0"/>
              </a:spcBef>
              <a:spcAft>
                <a:spcPts val="0"/>
              </a:spcAft>
              <a:buSzPts val="1400"/>
              <a:buFont typeface="Noto Sans JP"/>
              <a:buChar char="●"/>
            </a:pPr>
            <a:r>
              <a:rPr lang="en">
                <a:latin typeface="Noto Sans JP"/>
                <a:ea typeface="Noto Sans JP"/>
                <a:cs typeface="Noto Sans JP"/>
                <a:sym typeface="Noto Sans JP"/>
              </a:rPr>
              <a:t>AIREAD_ARISE-4149 【AIRead】Trong folder Temp của USERPROFILE còn tồn tại onnxruntime-java</a:t>
            </a:r>
            <a:endParaRPr>
              <a:latin typeface="Noto Sans JP"/>
              <a:ea typeface="Noto Sans JP"/>
              <a:cs typeface="Noto Sans JP"/>
              <a:sym typeface="Noto Sans JP"/>
            </a:endParaRPr>
          </a:p>
          <a:p>
            <a:pPr indent="-317500" lvl="1" marL="914400" rtl="0" algn="l">
              <a:lnSpc>
                <a:spcPct val="115000"/>
              </a:lnSpc>
              <a:spcBef>
                <a:spcPts val="0"/>
              </a:spcBef>
              <a:spcAft>
                <a:spcPts val="0"/>
              </a:spcAft>
              <a:buSzPts val="1400"/>
              <a:buFont typeface="Noto Sans JP"/>
              <a:buChar char="○"/>
            </a:pPr>
            <a:r>
              <a:rPr lang="en">
                <a:latin typeface="Noto Sans JP"/>
                <a:ea typeface="Noto Sans JP"/>
                <a:cs typeface="Noto Sans JP"/>
                <a:sym typeface="Noto Sans JP"/>
              </a:rPr>
              <a:t>Bổ sung hàm xóa các file temp tự động</a:t>
            </a:r>
            <a:endParaRPr>
              <a:latin typeface="Noto Sans JP"/>
              <a:ea typeface="Noto Sans JP"/>
              <a:cs typeface="Noto Sans JP"/>
              <a:sym typeface="Noto Sans JP"/>
            </a:endParaRPr>
          </a:p>
          <a:p>
            <a:pPr indent="-317500" lvl="0" marL="457200" rtl="0" algn="l">
              <a:lnSpc>
                <a:spcPct val="115000"/>
              </a:lnSpc>
              <a:spcBef>
                <a:spcPts val="0"/>
              </a:spcBef>
              <a:spcAft>
                <a:spcPts val="0"/>
              </a:spcAft>
              <a:buSzPts val="1400"/>
              <a:buFont typeface="Noto Sans JP"/>
              <a:buChar char="●"/>
            </a:pPr>
            <a:r>
              <a:rPr lang="en">
                <a:latin typeface="Noto Sans JP"/>
                <a:ea typeface="Noto Sans JP"/>
                <a:cs typeface="Noto Sans JP"/>
                <a:sym typeface="Noto Sans JP"/>
              </a:rPr>
              <a:t>AIREAD_ARISE-4157 【multi3_jpn】Cải thiện độ chính xác</a:t>
            </a:r>
            <a:endParaRPr>
              <a:latin typeface="Noto Sans JP"/>
              <a:ea typeface="Noto Sans JP"/>
              <a:cs typeface="Noto Sans JP"/>
              <a:sym typeface="Noto Sans JP"/>
            </a:endParaRPr>
          </a:p>
          <a:p>
            <a:pPr indent="-317500" lvl="1" marL="914400" rtl="0" algn="l">
              <a:lnSpc>
                <a:spcPct val="115000"/>
              </a:lnSpc>
              <a:spcBef>
                <a:spcPts val="0"/>
              </a:spcBef>
              <a:spcAft>
                <a:spcPts val="0"/>
              </a:spcAft>
              <a:buSzPts val="1400"/>
              <a:buFont typeface="Noto Sans JP"/>
              <a:buChar char="○"/>
            </a:pPr>
            <a:r>
              <a:rPr lang="en">
                <a:latin typeface="Noto Sans JP"/>
                <a:ea typeface="Noto Sans JP"/>
                <a:cs typeface="Noto Sans JP"/>
                <a:sym typeface="Noto Sans JP"/>
              </a:rPr>
              <a:t>Điều tra lỗi và sửa đổi hàm tiền xử lý của multi3_jpn</a:t>
            </a:r>
            <a:endParaRPr>
              <a:latin typeface="Noto Sans JP"/>
              <a:ea typeface="Noto Sans JP"/>
              <a:cs typeface="Noto Sans JP"/>
              <a:sym typeface="Noto Sans JP"/>
            </a:endParaRPr>
          </a:p>
          <a:p>
            <a:pPr indent="-317500" lvl="0" marL="457200" rtl="0" algn="l">
              <a:lnSpc>
                <a:spcPct val="115000"/>
              </a:lnSpc>
              <a:spcBef>
                <a:spcPts val="0"/>
              </a:spcBef>
              <a:spcAft>
                <a:spcPts val="0"/>
              </a:spcAft>
              <a:buSzPts val="1400"/>
              <a:buFont typeface="Noto Sans JP"/>
              <a:buChar char="●"/>
            </a:pPr>
            <a:r>
              <a:rPr lang="en">
                <a:latin typeface="Noto Sans JP"/>
                <a:ea typeface="Noto Sans JP"/>
                <a:cs typeface="Noto Sans JP"/>
                <a:sym typeface="Noto Sans JP"/>
              </a:rPr>
              <a:t>AIREAD_ARISE-4034【AIRead】位置合わせ機能の強化: tăng độ chính xác của alignment function</a:t>
            </a:r>
            <a:endParaRPr>
              <a:latin typeface="Noto Sans JP"/>
              <a:ea typeface="Noto Sans JP"/>
              <a:cs typeface="Noto Sans JP"/>
              <a:sym typeface="Noto Sans JP"/>
            </a:endParaRPr>
          </a:p>
          <a:p>
            <a:pPr indent="-317500" lvl="1" marL="914400" rtl="0" algn="l">
              <a:lnSpc>
                <a:spcPct val="115000"/>
              </a:lnSpc>
              <a:spcBef>
                <a:spcPts val="0"/>
              </a:spcBef>
              <a:spcAft>
                <a:spcPts val="0"/>
              </a:spcAft>
              <a:buSzPts val="1400"/>
              <a:buFont typeface="Noto Sans JP"/>
              <a:buChar char="○"/>
            </a:pPr>
            <a:r>
              <a:rPr lang="en">
                <a:latin typeface="Noto Sans JP"/>
                <a:ea typeface="Noto Sans JP"/>
                <a:cs typeface="Noto Sans JP"/>
                <a:sym typeface="Noto Sans JP"/>
              </a:rPr>
              <a:t>Sửa ảnh template thành ảnh trước khi tiền xử lý</a:t>
            </a:r>
            <a:endParaRPr>
              <a:latin typeface="Noto Sans JP"/>
              <a:ea typeface="Noto Sans JP"/>
              <a:cs typeface="Noto Sans JP"/>
              <a:sym typeface="Noto Sans JP"/>
            </a:endParaRPr>
          </a:p>
          <a:p>
            <a:pPr indent="-317500" lvl="1" marL="914400" rtl="0" algn="l">
              <a:lnSpc>
                <a:spcPct val="115000"/>
              </a:lnSpc>
              <a:spcBef>
                <a:spcPts val="0"/>
              </a:spcBef>
              <a:spcAft>
                <a:spcPts val="0"/>
              </a:spcAft>
              <a:buSzPts val="1400"/>
              <a:buFont typeface="Noto Sans JP"/>
              <a:buChar char="○"/>
            </a:pPr>
            <a:r>
              <a:rPr lang="en">
                <a:latin typeface="Noto Sans JP"/>
                <a:ea typeface="Noto Sans JP"/>
                <a:cs typeface="Noto Sans JP"/>
                <a:sym typeface="Noto Sans JP"/>
              </a:rPr>
              <a:t>Thử nghiệm với ảnh template xoay và nghiêng trước khi tiền xử lý</a:t>
            </a:r>
            <a:endParaRPr>
              <a:latin typeface="Noto Sans JP"/>
              <a:ea typeface="Noto Sans JP"/>
              <a:cs typeface="Noto Sans JP"/>
              <a:sym typeface="Noto Sans JP"/>
            </a:endParaRPr>
          </a:p>
          <a:p>
            <a:pPr indent="-317500" lvl="1" marL="914400" rtl="0" algn="l">
              <a:lnSpc>
                <a:spcPct val="115000"/>
              </a:lnSpc>
              <a:spcBef>
                <a:spcPts val="0"/>
              </a:spcBef>
              <a:spcAft>
                <a:spcPts val="0"/>
              </a:spcAft>
              <a:buSzPts val="1400"/>
              <a:buFont typeface="Noto Sans JP"/>
              <a:buChar char="○"/>
            </a:pPr>
            <a:r>
              <a:rPr lang="en">
                <a:latin typeface="Noto Sans JP"/>
                <a:ea typeface="Noto Sans JP"/>
                <a:cs typeface="Noto Sans JP"/>
                <a:sym typeface="Noto Sans JP"/>
              </a:rPr>
              <a:t>Chỉnh sửa debug ảnh khi config IS_DEBUG=true được thiết lập.</a:t>
            </a:r>
            <a:endParaRPr>
              <a:latin typeface="Noto Sans JP"/>
              <a:ea typeface="Noto Sans JP"/>
              <a:cs typeface="Noto Sans JP"/>
              <a:sym typeface="Noto Sans JP"/>
            </a:endParaRPr>
          </a:p>
        </p:txBody>
      </p:sp>
      <p:sp>
        <p:nvSpPr>
          <p:cNvPr id="374" name="Google Shape;374;p26"/>
          <p:cNvSpPr/>
          <p:nvPr/>
        </p:nvSpPr>
        <p:spPr>
          <a:xfrm>
            <a:off x="2653144" y="-3003"/>
            <a:ext cx="3816900" cy="421500"/>
          </a:xfrm>
          <a:prstGeom prst="rect">
            <a:avLst/>
          </a:prstGeom>
          <a:solidFill>
            <a:srgbClr val="FFECB9"/>
          </a:solidFill>
          <a:ln>
            <a:noFill/>
          </a:ln>
        </p:spPr>
        <p:txBody>
          <a:bodyPr anchorCtr="0" anchor="ctr" bIns="91425" lIns="91425" spcFirstLastPara="1" rIns="91425" wrap="square" tIns="91425">
            <a:noAutofit/>
          </a:bodyPr>
          <a:lstStyle/>
          <a:p>
            <a:pPr indent="-355600" lvl="0" marL="457200" marR="0" rtl="0" algn="ctr">
              <a:lnSpc>
                <a:spcPct val="100000"/>
              </a:lnSpc>
              <a:spcBef>
                <a:spcPts val="0"/>
              </a:spcBef>
              <a:spcAft>
                <a:spcPts val="0"/>
              </a:spcAft>
              <a:buClr>
                <a:srgbClr val="000000"/>
              </a:buClr>
              <a:buSzPts val="2000"/>
              <a:buFont typeface="Noto Sans JP"/>
              <a:buAutoNum type="arabicPeriod"/>
            </a:pPr>
            <a:r>
              <a:rPr b="1" i="0" lang="en" sz="2000" u="none" cap="none" strike="noStrike">
                <a:solidFill>
                  <a:srgbClr val="000000"/>
                </a:solidFill>
                <a:latin typeface="Noto Sans JP"/>
                <a:ea typeface="Noto Sans JP"/>
                <a:cs typeface="Noto Sans JP"/>
                <a:sym typeface="Noto Sans JP"/>
              </a:rPr>
              <a:t>タスクの目的 </a:t>
            </a:r>
            <a:endParaRPr b="1" i="0" sz="2000" u="none" cap="none" strike="noStrike">
              <a:solidFill>
                <a:srgbClr val="000000"/>
              </a:solidFill>
              <a:latin typeface="Noto Sans JP"/>
              <a:ea typeface="Noto Sans JP"/>
              <a:cs typeface="Noto Sans JP"/>
              <a:sym typeface="Noto Sans JP"/>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27"/>
          <p:cNvSpPr txBox="1"/>
          <p:nvPr>
            <p:ph type="title"/>
          </p:nvPr>
        </p:nvSpPr>
        <p:spPr>
          <a:xfrm>
            <a:off x="2542873" y="2571750"/>
            <a:ext cx="5665500" cy="862200"/>
          </a:xfrm>
          <a:prstGeom prst="rect">
            <a:avLst/>
          </a:prstGeom>
          <a:noFill/>
          <a:ln>
            <a:noFill/>
          </a:ln>
        </p:spPr>
        <p:txBody>
          <a:bodyPr anchorCtr="0" anchor="ctr" bIns="68550" lIns="68550" spcFirstLastPara="1" rIns="68550" wrap="square" tIns="68550">
            <a:noAutofit/>
          </a:bodyPr>
          <a:lstStyle/>
          <a:p>
            <a:pPr indent="0" lvl="0" marL="0" rtl="0" algn="r">
              <a:lnSpc>
                <a:spcPct val="100000"/>
              </a:lnSpc>
              <a:spcBef>
                <a:spcPts val="0"/>
              </a:spcBef>
              <a:spcAft>
                <a:spcPts val="0"/>
              </a:spcAft>
              <a:buClr>
                <a:schemeClr val="dk1"/>
              </a:buClr>
              <a:buSzPts val="3600"/>
              <a:buNone/>
            </a:pPr>
            <a:r>
              <a:rPr b="1" lang="en" sz="2400">
                <a:solidFill>
                  <a:srgbClr val="000000"/>
                </a:solidFill>
                <a:latin typeface="Noto Sans JP"/>
                <a:ea typeface="Noto Sans JP"/>
                <a:cs typeface="Noto Sans JP"/>
                <a:sym typeface="Noto Sans JP"/>
              </a:rPr>
              <a:t>完了済み作業</a:t>
            </a:r>
            <a:endParaRPr sz="1700">
              <a:solidFill>
                <a:srgbClr val="000000"/>
              </a:solidFill>
              <a:latin typeface="Noto Sans JP"/>
              <a:ea typeface="Noto Sans JP"/>
              <a:cs typeface="Noto Sans JP"/>
              <a:sym typeface="Noto Sans JP"/>
            </a:endParaRPr>
          </a:p>
        </p:txBody>
      </p:sp>
      <p:sp>
        <p:nvSpPr>
          <p:cNvPr id="380" name="Google Shape;380;p27"/>
          <p:cNvSpPr txBox="1"/>
          <p:nvPr>
            <p:ph idx="2" type="title"/>
          </p:nvPr>
        </p:nvSpPr>
        <p:spPr>
          <a:xfrm>
            <a:off x="5151175" y="1768609"/>
            <a:ext cx="3057300" cy="862200"/>
          </a:xfrm>
          <a:prstGeom prst="rect">
            <a:avLst/>
          </a:prstGeom>
          <a:noFill/>
          <a:ln>
            <a:noFill/>
          </a:ln>
        </p:spPr>
        <p:txBody>
          <a:bodyPr anchorCtr="0" anchor="ctr" bIns="68550" lIns="68550" spcFirstLastPara="1" rIns="68550" wrap="square" tIns="68550">
            <a:noAutofit/>
          </a:bodyPr>
          <a:lstStyle/>
          <a:p>
            <a:pPr indent="0" lvl="0" marL="0" rtl="0" algn="r">
              <a:lnSpc>
                <a:spcPct val="100000"/>
              </a:lnSpc>
              <a:spcBef>
                <a:spcPts val="0"/>
              </a:spcBef>
              <a:spcAft>
                <a:spcPts val="0"/>
              </a:spcAft>
              <a:buClr>
                <a:schemeClr val="dk1"/>
              </a:buClr>
              <a:buSzPts val="8000"/>
              <a:buNone/>
            </a:pPr>
            <a:r>
              <a:rPr b="1" lang="en">
                <a:latin typeface="Noto Sans JP"/>
                <a:ea typeface="Noto Sans JP"/>
                <a:cs typeface="Noto Sans JP"/>
                <a:sym typeface="Noto Sans JP"/>
              </a:rPr>
              <a:t>02</a:t>
            </a:r>
            <a:endParaRPr b="1">
              <a:latin typeface="Noto Sans JP"/>
              <a:ea typeface="Noto Sans JP"/>
              <a:cs typeface="Noto Sans JP"/>
              <a:sym typeface="Noto Sans JP"/>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28"/>
          <p:cNvSpPr txBox="1"/>
          <p:nvPr>
            <p:ph type="title"/>
          </p:nvPr>
        </p:nvSpPr>
        <p:spPr>
          <a:xfrm>
            <a:off x="1191600" y="1483850"/>
            <a:ext cx="6760800" cy="1555800"/>
          </a:xfrm>
          <a:prstGeom prst="rect">
            <a:avLst/>
          </a:prstGeom>
          <a:noFill/>
          <a:ln>
            <a:noFill/>
          </a:ln>
        </p:spPr>
        <p:txBody>
          <a:bodyPr anchorCtr="0" anchor="ctr" bIns="68550" lIns="68550" spcFirstLastPara="1" rIns="68550" wrap="square" tIns="68550">
            <a:noAutofit/>
          </a:bodyPr>
          <a:lstStyle/>
          <a:p>
            <a:pPr indent="0" lvl="0" marL="0" rtl="0" algn="ctr">
              <a:lnSpc>
                <a:spcPct val="150000"/>
              </a:lnSpc>
              <a:spcBef>
                <a:spcPts val="0"/>
              </a:spcBef>
              <a:spcAft>
                <a:spcPts val="0"/>
              </a:spcAft>
              <a:buClr>
                <a:schemeClr val="dk1"/>
              </a:buClr>
              <a:buSzPts val="3600"/>
              <a:buNone/>
            </a:pPr>
            <a:r>
              <a:rPr b="1" lang="en" sz="2400">
                <a:solidFill>
                  <a:srgbClr val="000000"/>
                </a:solidFill>
                <a:latin typeface="Noto Sans JP"/>
                <a:ea typeface="Noto Sans JP"/>
                <a:cs typeface="Noto Sans JP"/>
                <a:sym typeface="Noto Sans JP"/>
              </a:rPr>
              <a:t>2.1. AIREAD_ARISE-4149 【AIRead】</a:t>
            </a:r>
            <a:endParaRPr b="1" sz="2400">
              <a:solidFill>
                <a:srgbClr val="000000"/>
              </a:solidFill>
              <a:latin typeface="Noto Sans JP"/>
              <a:ea typeface="Noto Sans JP"/>
              <a:cs typeface="Noto Sans JP"/>
              <a:sym typeface="Noto Sans JP"/>
            </a:endParaRPr>
          </a:p>
          <a:p>
            <a:pPr indent="0" lvl="0" marL="0" rtl="0" algn="ctr">
              <a:lnSpc>
                <a:spcPct val="150000"/>
              </a:lnSpc>
              <a:spcBef>
                <a:spcPts val="0"/>
              </a:spcBef>
              <a:spcAft>
                <a:spcPts val="0"/>
              </a:spcAft>
              <a:buClr>
                <a:schemeClr val="dk1"/>
              </a:buClr>
              <a:buSzPts val="3600"/>
              <a:buNone/>
            </a:pPr>
            <a:r>
              <a:rPr b="1" lang="en" sz="2400">
                <a:solidFill>
                  <a:srgbClr val="000000"/>
                </a:solidFill>
                <a:latin typeface="Noto Sans JP"/>
                <a:ea typeface="Noto Sans JP"/>
                <a:cs typeface="Noto Sans JP"/>
                <a:sym typeface="Noto Sans JP"/>
              </a:rPr>
              <a:t>Trong folder Temp của USERPROFILE còn tồn tại onnxruntime-java</a:t>
            </a:r>
            <a:endParaRPr b="1" sz="2400">
              <a:solidFill>
                <a:srgbClr val="000000"/>
              </a:solidFill>
              <a:latin typeface="Noto Sans JP"/>
              <a:ea typeface="Noto Sans JP"/>
              <a:cs typeface="Noto Sans JP"/>
              <a:sym typeface="Noto Sans JP"/>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29"/>
          <p:cNvSpPr txBox="1"/>
          <p:nvPr/>
        </p:nvSpPr>
        <p:spPr>
          <a:xfrm>
            <a:off x="626275" y="427350"/>
            <a:ext cx="78915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Noto Sans JP"/>
                <a:ea typeface="Noto Sans JP"/>
                <a:cs typeface="Noto Sans JP"/>
                <a:sym typeface="Noto Sans JP"/>
              </a:rPr>
              <a:t>2.1　</a:t>
            </a:r>
            <a:r>
              <a:rPr b="1" lang="en" sz="1800">
                <a:latin typeface="Noto Sans JP"/>
                <a:ea typeface="Noto Sans JP"/>
                <a:cs typeface="Noto Sans JP"/>
                <a:sym typeface="Noto Sans JP"/>
              </a:rPr>
              <a:t>作業内容 (issue 4149)</a:t>
            </a:r>
            <a:endParaRPr b="1" sz="2000">
              <a:latin typeface="Noto Sans JP"/>
              <a:ea typeface="Noto Sans JP"/>
              <a:cs typeface="Noto Sans JP"/>
              <a:sym typeface="Noto Sans JP"/>
            </a:endParaRPr>
          </a:p>
        </p:txBody>
      </p:sp>
      <p:sp>
        <p:nvSpPr>
          <p:cNvPr id="391" name="Google Shape;391;p29"/>
          <p:cNvSpPr/>
          <p:nvPr/>
        </p:nvSpPr>
        <p:spPr>
          <a:xfrm>
            <a:off x="2653144" y="-3003"/>
            <a:ext cx="3816900" cy="421500"/>
          </a:xfrm>
          <a:prstGeom prst="rect">
            <a:avLst/>
          </a:prstGeom>
          <a:solidFill>
            <a:srgbClr val="FFECB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Noto Sans JP"/>
                <a:ea typeface="Noto Sans JP"/>
                <a:cs typeface="Noto Sans JP"/>
                <a:sym typeface="Noto Sans JP"/>
              </a:rPr>
              <a:t>2. 完了済み作業 </a:t>
            </a:r>
            <a:endParaRPr b="1" i="0" sz="2000" u="none" cap="none" strike="noStrike">
              <a:solidFill>
                <a:srgbClr val="000000"/>
              </a:solidFill>
              <a:latin typeface="Noto Sans JP"/>
              <a:ea typeface="Noto Sans JP"/>
              <a:cs typeface="Noto Sans JP"/>
              <a:sym typeface="Noto Sans JP"/>
            </a:endParaRPr>
          </a:p>
        </p:txBody>
      </p:sp>
      <p:sp>
        <p:nvSpPr>
          <p:cNvPr id="392" name="Google Shape;392;p29"/>
          <p:cNvSpPr txBox="1"/>
          <p:nvPr/>
        </p:nvSpPr>
        <p:spPr>
          <a:xfrm>
            <a:off x="8768388" y="4835723"/>
            <a:ext cx="2832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393" name="Google Shape;393;p29"/>
          <p:cNvSpPr txBox="1"/>
          <p:nvPr/>
        </p:nvSpPr>
        <p:spPr>
          <a:xfrm>
            <a:off x="626250" y="923775"/>
            <a:ext cx="7891500" cy="3873600"/>
          </a:xfrm>
          <a:prstGeom prst="rect">
            <a:avLst/>
          </a:prstGeom>
          <a:noFill/>
          <a:ln>
            <a:noFill/>
          </a:ln>
        </p:spPr>
        <p:txBody>
          <a:bodyPr anchorCtr="0" anchor="t" bIns="115125" lIns="115125" spcFirstLastPara="1" rIns="115125" wrap="square" tIns="115125">
            <a:noAutofit/>
          </a:bodyPr>
          <a:lstStyle/>
          <a:p>
            <a:pPr indent="-317500" lvl="0" marL="457200" rtl="0" algn="l">
              <a:lnSpc>
                <a:spcPct val="115000"/>
              </a:lnSpc>
              <a:spcBef>
                <a:spcPts val="1000"/>
              </a:spcBef>
              <a:spcAft>
                <a:spcPts val="0"/>
              </a:spcAft>
              <a:buSzPts val="1400"/>
              <a:buFont typeface="Noto Sans JP"/>
              <a:buChar char="●"/>
            </a:pPr>
            <a:r>
              <a:rPr lang="en">
                <a:latin typeface="Noto Sans JP"/>
                <a:ea typeface="Noto Sans JP"/>
                <a:cs typeface="Noto Sans JP"/>
                <a:sym typeface="Noto Sans JP"/>
              </a:rPr>
              <a:t>Chúng tôi đã bổ sung lớp </a:t>
            </a:r>
            <a:r>
              <a:rPr b="1" lang="en">
                <a:latin typeface="Noto Sans JP"/>
                <a:ea typeface="Noto Sans JP"/>
                <a:cs typeface="Noto Sans JP"/>
                <a:sym typeface="Noto Sans JP"/>
              </a:rPr>
              <a:t>FileSystemUtil</a:t>
            </a:r>
            <a:r>
              <a:rPr lang="en">
                <a:latin typeface="Noto Sans JP"/>
                <a:ea typeface="Noto Sans JP"/>
                <a:cs typeface="Noto Sans JP"/>
                <a:sym typeface="Noto Sans JP"/>
              </a:rPr>
              <a:t> để quản lý và dọn dẹp các tệp tạm được tạo ra trong quá trình load model ONNX</a:t>
            </a:r>
            <a:endParaRPr>
              <a:latin typeface="Noto Sans JP"/>
              <a:ea typeface="Noto Sans JP"/>
              <a:cs typeface="Noto Sans JP"/>
              <a:sym typeface="Noto Sans JP"/>
            </a:endParaRPr>
          </a:p>
          <a:p>
            <a:pPr indent="-317500" lvl="0" marL="457200" rtl="0" algn="l">
              <a:lnSpc>
                <a:spcPct val="115000"/>
              </a:lnSpc>
              <a:spcBef>
                <a:spcPts val="0"/>
              </a:spcBef>
              <a:spcAft>
                <a:spcPts val="0"/>
              </a:spcAft>
              <a:buSzPts val="1400"/>
              <a:buFont typeface="Noto Sans JP"/>
              <a:buChar char="●"/>
            </a:pPr>
            <a:r>
              <a:rPr lang="en">
                <a:latin typeface="Noto Sans JP"/>
                <a:ea typeface="Noto Sans JP"/>
                <a:cs typeface="Noto Sans JP"/>
                <a:sym typeface="Noto Sans JP"/>
              </a:rPr>
              <a:t>Hiện tại, hàm </a:t>
            </a:r>
            <a:r>
              <a:rPr b="1" lang="en">
                <a:latin typeface="Noto Sans JP"/>
                <a:ea typeface="Noto Sans JP"/>
                <a:cs typeface="Noto Sans JP"/>
                <a:sym typeface="Noto Sans JP"/>
              </a:rPr>
              <a:t>cleanupOnnxTempDirectories()</a:t>
            </a:r>
            <a:r>
              <a:rPr lang="en">
                <a:latin typeface="Noto Sans JP"/>
                <a:ea typeface="Noto Sans JP"/>
                <a:cs typeface="Noto Sans JP"/>
                <a:sym typeface="Noto Sans JP"/>
              </a:rPr>
              <a:t> sẽ thực hiện xóa các tệp tạm có tên bắt đầu bằng “</a:t>
            </a:r>
            <a:r>
              <a:rPr i="1" lang="en">
                <a:latin typeface="Noto Sans JP"/>
                <a:ea typeface="Noto Sans JP"/>
                <a:cs typeface="Noto Sans JP"/>
                <a:sym typeface="Noto Sans JP"/>
              </a:rPr>
              <a:t>onnxruntime-java” </a:t>
            </a:r>
            <a:r>
              <a:rPr lang="en">
                <a:latin typeface="Noto Sans JP"/>
                <a:ea typeface="Noto Sans JP"/>
                <a:cs typeface="Noto Sans JP"/>
                <a:sym typeface="Noto Sans JP"/>
              </a:rPr>
              <a:t>trong folder </a:t>
            </a:r>
            <a:r>
              <a:rPr i="1" lang="en">
                <a:latin typeface="Noto Sans JP"/>
                <a:ea typeface="Noto Sans JP"/>
                <a:cs typeface="Noto Sans JP"/>
                <a:sym typeface="Noto Sans JP"/>
              </a:rPr>
              <a:t>%USERPROFILE%\AppData\Local\Temp</a:t>
            </a:r>
            <a:endParaRPr i="1">
              <a:latin typeface="Noto Sans JP"/>
              <a:ea typeface="Noto Sans JP"/>
              <a:cs typeface="Noto Sans JP"/>
              <a:sym typeface="Noto Sans JP"/>
            </a:endParaRPr>
          </a:p>
          <a:p>
            <a:pPr indent="-317500" lvl="0" marL="457200" rtl="0" algn="l">
              <a:lnSpc>
                <a:spcPct val="115000"/>
              </a:lnSpc>
              <a:spcBef>
                <a:spcPts val="0"/>
              </a:spcBef>
              <a:spcAft>
                <a:spcPts val="0"/>
              </a:spcAft>
              <a:buSzPts val="1400"/>
              <a:buFont typeface="Noto Sans JP"/>
              <a:buChar char="●"/>
            </a:pPr>
            <a:r>
              <a:rPr lang="en">
                <a:latin typeface="Noto Sans JP"/>
                <a:ea typeface="Noto Sans JP"/>
                <a:cs typeface="Noto Sans JP"/>
                <a:sym typeface="Noto Sans JP"/>
              </a:rPr>
              <a:t>Các tệp tạm này được sử dụng xuyên suốt quá trình inference nên hàm </a:t>
            </a:r>
            <a:r>
              <a:rPr b="1" lang="en">
                <a:latin typeface="Noto Sans JP"/>
                <a:ea typeface="Noto Sans JP"/>
                <a:cs typeface="Noto Sans JP"/>
                <a:sym typeface="Noto Sans JP"/>
              </a:rPr>
              <a:t>isFileInUse()</a:t>
            </a:r>
            <a:r>
              <a:rPr lang="en">
                <a:latin typeface="Noto Sans JP"/>
                <a:ea typeface="Noto Sans JP"/>
                <a:cs typeface="Noto Sans JP"/>
                <a:sym typeface="Noto Sans JP"/>
              </a:rPr>
              <a:t> sẽ kiểm tra xem tệp có đang được sử dụng hay không. Nếu tệp vẫn đang dùng, hệ thống sẽ bỏ qua và không xóa tệp đó.</a:t>
            </a:r>
            <a:endParaRPr>
              <a:latin typeface="Noto Sans JP"/>
              <a:ea typeface="Noto Sans JP"/>
              <a:cs typeface="Noto Sans JP"/>
              <a:sym typeface="Noto Sans JP"/>
            </a:endParaRPr>
          </a:p>
          <a:p>
            <a:pPr indent="-317500" lvl="0" marL="457200" rtl="0" algn="l">
              <a:lnSpc>
                <a:spcPct val="115000"/>
              </a:lnSpc>
              <a:spcBef>
                <a:spcPts val="0"/>
              </a:spcBef>
              <a:spcAft>
                <a:spcPts val="0"/>
              </a:spcAft>
              <a:buSzPts val="1400"/>
              <a:buFont typeface="Noto Sans JP"/>
              <a:buChar char="●"/>
            </a:pPr>
            <a:r>
              <a:rPr lang="en">
                <a:latin typeface="Noto Sans JP"/>
                <a:ea typeface="Noto Sans JP"/>
                <a:cs typeface="Noto Sans JP"/>
                <a:sym typeface="Noto Sans JP"/>
              </a:rPr>
              <a:t>Vì vậy nên sẽ luôn có khoảng </a:t>
            </a:r>
            <a:r>
              <a:rPr b="1" lang="en">
                <a:latin typeface="Noto Sans JP"/>
                <a:ea typeface="Noto Sans JP"/>
                <a:cs typeface="Noto Sans JP"/>
                <a:sym typeface="Noto Sans JP"/>
              </a:rPr>
              <a:t>9MB folder onnxruntime-java</a:t>
            </a:r>
            <a:r>
              <a:rPr lang="en">
                <a:latin typeface="Noto Sans JP"/>
                <a:ea typeface="Noto Sans JP"/>
                <a:cs typeface="Noto Sans JP"/>
                <a:sym typeface="Noto Sans JP"/>
              </a:rPr>
              <a:t> trong %USERPROFILE%\AppData\Local\Temp và sẽ bị xóa trong lần chạy tiếp theo</a:t>
            </a:r>
            <a:endParaRPr>
              <a:latin typeface="Noto Sans JP"/>
              <a:ea typeface="Noto Sans JP"/>
              <a:cs typeface="Noto Sans JP"/>
              <a:sym typeface="Noto Sans JP"/>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0"/>
          <p:cNvSpPr txBox="1"/>
          <p:nvPr/>
        </p:nvSpPr>
        <p:spPr>
          <a:xfrm>
            <a:off x="626275" y="427350"/>
            <a:ext cx="78915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Noto Sans JP"/>
                <a:ea typeface="Noto Sans JP"/>
                <a:cs typeface="Noto Sans JP"/>
                <a:sym typeface="Noto Sans JP"/>
              </a:rPr>
              <a:t>2.1　</a:t>
            </a:r>
            <a:r>
              <a:rPr b="1" lang="en" sz="1800">
                <a:latin typeface="Noto Sans JP"/>
                <a:ea typeface="Noto Sans JP"/>
                <a:cs typeface="Noto Sans JP"/>
                <a:sym typeface="Noto Sans JP"/>
              </a:rPr>
              <a:t>作業内容 (issue 4149)</a:t>
            </a:r>
            <a:endParaRPr b="1" sz="2000">
              <a:latin typeface="Noto Sans JP"/>
              <a:ea typeface="Noto Sans JP"/>
              <a:cs typeface="Noto Sans JP"/>
              <a:sym typeface="Noto Sans JP"/>
            </a:endParaRPr>
          </a:p>
        </p:txBody>
      </p:sp>
      <p:sp>
        <p:nvSpPr>
          <p:cNvPr id="399" name="Google Shape;399;p30"/>
          <p:cNvSpPr/>
          <p:nvPr/>
        </p:nvSpPr>
        <p:spPr>
          <a:xfrm>
            <a:off x="2653144" y="-3003"/>
            <a:ext cx="3816900" cy="421500"/>
          </a:xfrm>
          <a:prstGeom prst="rect">
            <a:avLst/>
          </a:prstGeom>
          <a:solidFill>
            <a:srgbClr val="FFECB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Noto Sans JP"/>
                <a:ea typeface="Noto Sans JP"/>
                <a:cs typeface="Noto Sans JP"/>
                <a:sym typeface="Noto Sans JP"/>
              </a:rPr>
              <a:t>2. 完了済み作業 </a:t>
            </a:r>
            <a:endParaRPr b="1" i="0" sz="2000" u="none" cap="none" strike="noStrike">
              <a:solidFill>
                <a:srgbClr val="000000"/>
              </a:solidFill>
              <a:latin typeface="Noto Sans JP"/>
              <a:ea typeface="Noto Sans JP"/>
              <a:cs typeface="Noto Sans JP"/>
              <a:sym typeface="Noto Sans JP"/>
            </a:endParaRPr>
          </a:p>
        </p:txBody>
      </p:sp>
      <p:sp>
        <p:nvSpPr>
          <p:cNvPr id="400" name="Google Shape;400;p30"/>
          <p:cNvSpPr txBox="1"/>
          <p:nvPr/>
        </p:nvSpPr>
        <p:spPr>
          <a:xfrm>
            <a:off x="8768388" y="4835723"/>
            <a:ext cx="2832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401" name="Google Shape;401;p30"/>
          <p:cNvSpPr txBox="1"/>
          <p:nvPr/>
        </p:nvSpPr>
        <p:spPr>
          <a:xfrm>
            <a:off x="626250" y="923775"/>
            <a:ext cx="7891500" cy="3873600"/>
          </a:xfrm>
          <a:prstGeom prst="rect">
            <a:avLst/>
          </a:prstGeom>
          <a:noFill/>
          <a:ln>
            <a:noFill/>
          </a:ln>
        </p:spPr>
        <p:txBody>
          <a:bodyPr anchorCtr="0" anchor="t" bIns="115125" lIns="115125" spcFirstLastPara="1" rIns="115125" wrap="square" tIns="115125">
            <a:noAutofit/>
          </a:bodyPr>
          <a:lstStyle/>
          <a:p>
            <a:pPr indent="-317500" lvl="0" marL="457200" rtl="0" algn="l">
              <a:lnSpc>
                <a:spcPct val="115000"/>
              </a:lnSpc>
              <a:spcBef>
                <a:spcPts val="1000"/>
              </a:spcBef>
              <a:spcAft>
                <a:spcPts val="0"/>
              </a:spcAft>
              <a:buSzPts val="1400"/>
              <a:buFont typeface="Noto Sans JP"/>
              <a:buChar char="●"/>
            </a:pPr>
            <a:r>
              <a:rPr lang="en">
                <a:latin typeface="Noto Sans JP"/>
                <a:ea typeface="Noto Sans JP"/>
                <a:cs typeface="Noto Sans JP"/>
                <a:sym typeface="Noto Sans JP"/>
              </a:rPr>
              <a:t>Nhận xét:</a:t>
            </a:r>
            <a:endParaRPr>
              <a:latin typeface="Noto Sans JP"/>
              <a:ea typeface="Noto Sans JP"/>
              <a:cs typeface="Noto Sans JP"/>
              <a:sym typeface="Noto Sans JP"/>
            </a:endParaRPr>
          </a:p>
          <a:p>
            <a:pPr indent="-317500" lvl="1" marL="914400" rtl="0" algn="l">
              <a:lnSpc>
                <a:spcPct val="115000"/>
              </a:lnSpc>
              <a:spcBef>
                <a:spcPts val="0"/>
              </a:spcBef>
              <a:spcAft>
                <a:spcPts val="0"/>
              </a:spcAft>
              <a:buSzPts val="1400"/>
              <a:buFont typeface="Noto Sans JP"/>
              <a:buChar char="○"/>
            </a:pPr>
            <a:r>
              <a:rPr lang="en">
                <a:latin typeface="Noto Sans JP"/>
                <a:ea typeface="Noto Sans JP"/>
                <a:cs typeface="Noto Sans JP"/>
                <a:sym typeface="Noto Sans JP"/>
              </a:rPr>
              <a:t>Quá trình thực thi dự án hoạt động ổn định, không làm ảnh </a:t>
            </a:r>
            <a:r>
              <a:rPr lang="en">
                <a:latin typeface="Noto Sans JP"/>
                <a:ea typeface="Noto Sans JP"/>
                <a:cs typeface="Noto Sans JP"/>
                <a:sym typeface="Noto Sans JP"/>
              </a:rPr>
              <a:t>hưởng</a:t>
            </a:r>
            <a:r>
              <a:rPr lang="en">
                <a:latin typeface="Noto Sans JP"/>
                <a:ea typeface="Noto Sans JP"/>
                <a:cs typeface="Noto Sans JP"/>
                <a:sym typeface="Noto Sans JP"/>
              </a:rPr>
              <a:t> đến các process khác.</a:t>
            </a:r>
            <a:endParaRPr>
              <a:latin typeface="Noto Sans JP"/>
              <a:ea typeface="Noto Sans JP"/>
              <a:cs typeface="Noto Sans JP"/>
              <a:sym typeface="Noto Sans JP"/>
            </a:endParaRPr>
          </a:p>
          <a:p>
            <a:pPr indent="-317500" lvl="1" marL="914400" rtl="0" algn="l">
              <a:lnSpc>
                <a:spcPct val="115000"/>
              </a:lnSpc>
              <a:spcBef>
                <a:spcPts val="0"/>
              </a:spcBef>
              <a:spcAft>
                <a:spcPts val="0"/>
              </a:spcAft>
              <a:buSzPts val="1400"/>
              <a:buFont typeface="Noto Sans JP"/>
              <a:buChar char="○"/>
            </a:pPr>
            <a:r>
              <a:rPr lang="en">
                <a:latin typeface="Noto Sans JP"/>
                <a:ea typeface="Noto Sans JP"/>
                <a:cs typeface="Noto Sans JP"/>
                <a:sym typeface="Noto Sans JP"/>
              </a:rPr>
              <a:t>Các folder onnxruntime-java* trước đó đã được dọn dẹp sau khi model được đóng</a:t>
            </a:r>
            <a:endParaRPr>
              <a:latin typeface="Noto Sans JP"/>
              <a:ea typeface="Noto Sans JP"/>
              <a:cs typeface="Noto Sans JP"/>
              <a:sym typeface="Noto Sans JP"/>
            </a:endParaRPr>
          </a:p>
          <a:p>
            <a:pPr indent="-317500" lvl="1" marL="914400" rtl="0" algn="l">
              <a:lnSpc>
                <a:spcPct val="115000"/>
              </a:lnSpc>
              <a:spcBef>
                <a:spcPts val="0"/>
              </a:spcBef>
              <a:spcAft>
                <a:spcPts val="0"/>
              </a:spcAft>
              <a:buSzPts val="1400"/>
              <a:buFont typeface="Noto Sans JP"/>
              <a:buChar char="○"/>
            </a:pPr>
            <a:r>
              <a:rPr lang="en">
                <a:latin typeface="Noto Sans JP"/>
                <a:ea typeface="Noto Sans JP"/>
                <a:cs typeface="Noto Sans JP"/>
                <a:sym typeface="Noto Sans JP"/>
              </a:rPr>
              <a:t>Các bạn có đồng ý triển khai theo hướng này không?</a:t>
            </a:r>
            <a:endParaRPr>
              <a:latin typeface="Noto Sans JP"/>
              <a:ea typeface="Noto Sans JP"/>
              <a:cs typeface="Noto Sans JP"/>
              <a:sym typeface="Noto Sans JP"/>
            </a:endParaRPr>
          </a:p>
          <a:p>
            <a:pPr indent="-317500" lvl="1" marL="914400" rtl="0" algn="l">
              <a:lnSpc>
                <a:spcPct val="115000"/>
              </a:lnSpc>
              <a:spcBef>
                <a:spcPts val="0"/>
              </a:spcBef>
              <a:spcAft>
                <a:spcPts val="0"/>
              </a:spcAft>
              <a:buSzPts val="1400"/>
              <a:buFont typeface="Noto Sans JP"/>
              <a:buChar char="○"/>
            </a:pPr>
            <a:r>
              <a:rPr lang="en" u="sng">
                <a:solidFill>
                  <a:schemeClr val="hlink"/>
                </a:solidFill>
                <a:latin typeface="Noto Sans JP"/>
                <a:ea typeface="Noto Sans JP"/>
                <a:cs typeface="Noto Sans JP"/>
                <a:sym typeface="Noto Sans JP"/>
                <a:hlinkClick r:id="rId3"/>
              </a:rPr>
              <a:t>Pull request issue 4149</a:t>
            </a:r>
            <a:r>
              <a:rPr lang="en">
                <a:latin typeface="Noto Sans JP"/>
                <a:ea typeface="Noto Sans JP"/>
                <a:cs typeface="Noto Sans JP"/>
                <a:sym typeface="Noto Sans JP"/>
              </a:rPr>
              <a:t>.</a:t>
            </a:r>
            <a:endParaRPr>
              <a:latin typeface="Noto Sans JP"/>
              <a:ea typeface="Noto Sans JP"/>
              <a:cs typeface="Noto Sans JP"/>
              <a:sym typeface="Noto Sans JP"/>
            </a:endParaRPr>
          </a:p>
        </p:txBody>
      </p:sp>
      <p:pic>
        <p:nvPicPr>
          <p:cNvPr id="402" name="Google Shape;402;p30"/>
          <p:cNvPicPr preferRelativeResize="0"/>
          <p:nvPr/>
        </p:nvPicPr>
        <p:blipFill>
          <a:blip r:embed="rId4">
            <a:alphaModFix/>
          </a:blip>
          <a:stretch>
            <a:fillRect/>
          </a:stretch>
        </p:blipFill>
        <p:spPr>
          <a:xfrm>
            <a:off x="1233488" y="2811163"/>
            <a:ext cx="6677025" cy="155257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31"/>
          <p:cNvSpPr txBox="1"/>
          <p:nvPr>
            <p:ph type="title"/>
          </p:nvPr>
        </p:nvSpPr>
        <p:spPr>
          <a:xfrm>
            <a:off x="1191600" y="1949125"/>
            <a:ext cx="6760800" cy="1090500"/>
          </a:xfrm>
          <a:prstGeom prst="rect">
            <a:avLst/>
          </a:prstGeom>
          <a:noFill/>
          <a:ln>
            <a:noFill/>
          </a:ln>
        </p:spPr>
        <p:txBody>
          <a:bodyPr anchorCtr="0" anchor="ctr" bIns="68550" lIns="68550" spcFirstLastPara="1" rIns="68550" wrap="square" tIns="68550">
            <a:noAutofit/>
          </a:bodyPr>
          <a:lstStyle/>
          <a:p>
            <a:pPr indent="0" lvl="0" marL="0" rtl="0" algn="ctr">
              <a:lnSpc>
                <a:spcPct val="150000"/>
              </a:lnSpc>
              <a:spcBef>
                <a:spcPts val="0"/>
              </a:spcBef>
              <a:spcAft>
                <a:spcPts val="0"/>
              </a:spcAft>
              <a:buClr>
                <a:schemeClr val="dk1"/>
              </a:buClr>
              <a:buSzPts val="3600"/>
              <a:buNone/>
            </a:pPr>
            <a:r>
              <a:rPr b="1" lang="en" sz="2400">
                <a:solidFill>
                  <a:srgbClr val="000000"/>
                </a:solidFill>
                <a:latin typeface="Noto Sans JP"/>
                <a:ea typeface="Noto Sans JP"/>
                <a:cs typeface="Noto Sans JP"/>
                <a:sym typeface="Noto Sans JP"/>
              </a:rPr>
              <a:t>2.2. AIREAD_ARISE-4157 【multi3_jpn】</a:t>
            </a:r>
            <a:endParaRPr b="1" sz="2400">
              <a:solidFill>
                <a:srgbClr val="000000"/>
              </a:solidFill>
              <a:latin typeface="Noto Sans JP"/>
              <a:ea typeface="Noto Sans JP"/>
              <a:cs typeface="Noto Sans JP"/>
              <a:sym typeface="Noto Sans JP"/>
            </a:endParaRPr>
          </a:p>
          <a:p>
            <a:pPr indent="0" lvl="0" marL="0" rtl="0" algn="ctr">
              <a:lnSpc>
                <a:spcPct val="150000"/>
              </a:lnSpc>
              <a:spcBef>
                <a:spcPts val="0"/>
              </a:spcBef>
              <a:spcAft>
                <a:spcPts val="0"/>
              </a:spcAft>
              <a:buClr>
                <a:schemeClr val="dk1"/>
              </a:buClr>
              <a:buSzPts val="3600"/>
              <a:buNone/>
            </a:pPr>
            <a:r>
              <a:rPr b="1" lang="en" sz="2400">
                <a:solidFill>
                  <a:srgbClr val="000000"/>
                </a:solidFill>
                <a:latin typeface="Noto Sans JP"/>
                <a:ea typeface="Noto Sans JP"/>
                <a:cs typeface="Noto Sans JP"/>
                <a:sym typeface="Noto Sans JP"/>
              </a:rPr>
              <a:t>Cải thiện độ chính xác</a:t>
            </a:r>
            <a:endParaRPr b="1" sz="2400">
              <a:solidFill>
                <a:srgbClr val="000000"/>
              </a:solidFill>
              <a:latin typeface="Noto Sans JP"/>
              <a:ea typeface="Noto Sans JP"/>
              <a:cs typeface="Noto Sans JP"/>
              <a:sym typeface="Noto Sans JP"/>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
  <a:themeElements>
    <a:clrScheme name="Simple Light">
      <a:dk1>
        <a:srgbClr val="383838"/>
      </a:dk1>
      <a:lt1>
        <a:srgbClr val="EEEEEE"/>
      </a:lt1>
      <a:dk2>
        <a:srgbClr val="DBDBDB"/>
      </a:dk2>
      <a:lt2>
        <a:srgbClr val="929292"/>
      </a:lt2>
      <a:accent1>
        <a:srgbClr val="383838"/>
      </a:accent1>
      <a:accent2>
        <a:srgbClr val="383838"/>
      </a:accent2>
      <a:accent3>
        <a:srgbClr val="383838"/>
      </a:accent3>
      <a:accent4>
        <a:srgbClr val="383838"/>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